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17" r:id="rId1"/>
  </p:sldMasterIdLst>
  <p:notesMasterIdLst>
    <p:notesMasterId r:id="rId28"/>
  </p:notesMasterIdLst>
  <p:sldIdLst>
    <p:sldId id="275" r:id="rId2"/>
    <p:sldId id="281" r:id="rId3"/>
    <p:sldId id="294" r:id="rId4"/>
    <p:sldId id="295" r:id="rId5"/>
    <p:sldId id="296" r:id="rId6"/>
    <p:sldId id="257" r:id="rId7"/>
    <p:sldId id="259" r:id="rId8"/>
    <p:sldId id="261" r:id="rId9"/>
    <p:sldId id="262" r:id="rId10"/>
    <p:sldId id="284" r:id="rId11"/>
    <p:sldId id="263" r:id="rId12"/>
    <p:sldId id="273" r:id="rId13"/>
    <p:sldId id="285" r:id="rId14"/>
    <p:sldId id="266" r:id="rId15"/>
    <p:sldId id="286" r:id="rId16"/>
    <p:sldId id="268" r:id="rId17"/>
    <p:sldId id="274" r:id="rId18"/>
    <p:sldId id="287" r:id="rId19"/>
    <p:sldId id="288" r:id="rId20"/>
    <p:sldId id="289" r:id="rId21"/>
    <p:sldId id="290" r:id="rId22"/>
    <p:sldId id="291" r:id="rId23"/>
    <p:sldId id="292" r:id="rId24"/>
    <p:sldId id="258" r:id="rId25"/>
    <p:sldId id="293" r:id="rId26"/>
    <p:sldId id="283" r:id="rId2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8CFF4"/>
    <a:srgbClr val="E4FDCB"/>
    <a:srgbClr val="EDEDE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778" autoAdjust="0"/>
    <p:restoredTop sz="95494" autoAdjust="0"/>
  </p:normalViewPr>
  <p:slideViewPr>
    <p:cSldViewPr>
      <p:cViewPr varScale="1">
        <p:scale>
          <a:sx n="67" d="100"/>
          <a:sy n="67" d="100"/>
        </p:scale>
        <p:origin x="1548" y="60"/>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diagrams/_rels/data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3.png"/><Relationship Id="rId7" Type="http://schemas.openxmlformats.org/officeDocument/2006/relationships/image" Target="../media/image5.png"/><Relationship Id="rId12" Type="http://schemas.openxmlformats.org/officeDocument/2006/relationships/image" Target="../media/image13.sv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11" Type="http://schemas.openxmlformats.org/officeDocument/2006/relationships/image" Target="../media/image7.png"/><Relationship Id="rId5" Type="http://schemas.openxmlformats.org/officeDocument/2006/relationships/image" Target="../media/image4.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6.png"/></Relationships>
</file>

<file path=ppt/diagrams/_rels/data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0.svg"/><Relationship Id="rId1" Type="http://schemas.openxmlformats.org/officeDocument/2006/relationships/image" Target="../media/image13.png"/><Relationship Id="rId4" Type="http://schemas.openxmlformats.org/officeDocument/2006/relationships/image" Target="../media/image22.svg"/></Relationships>
</file>

<file path=ppt/diagrams/_rels/drawing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3.png"/><Relationship Id="rId7" Type="http://schemas.openxmlformats.org/officeDocument/2006/relationships/image" Target="../media/image5.png"/><Relationship Id="rId12" Type="http://schemas.openxmlformats.org/officeDocument/2006/relationships/image" Target="../media/image13.sv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11" Type="http://schemas.openxmlformats.org/officeDocument/2006/relationships/image" Target="../media/image7.png"/><Relationship Id="rId5" Type="http://schemas.openxmlformats.org/officeDocument/2006/relationships/image" Target="../media/image4.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6.png"/></Relationships>
</file>

<file path=ppt/diagrams/_rels/drawing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0.svg"/><Relationship Id="rId1" Type="http://schemas.openxmlformats.org/officeDocument/2006/relationships/image" Target="../media/image13.png"/><Relationship Id="rId4" Type="http://schemas.openxmlformats.org/officeDocument/2006/relationships/image" Target="../media/image22.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7F591F7-87B0-4A7D-A212-8AABDBF42B47}"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13351BDB-666B-4918-9432-88059F8B888A}">
      <dgm:prSet/>
      <dgm:spPr/>
      <dgm:t>
        <a:bodyPr/>
        <a:lstStyle/>
        <a:p>
          <a:pPr>
            <a:lnSpc>
              <a:spcPct val="100000"/>
            </a:lnSpc>
            <a:defRPr cap="all"/>
          </a:pPr>
          <a:r>
            <a:rPr lang="en-US" b="1"/>
            <a:t>Tell</a:t>
          </a:r>
          <a:r>
            <a:rPr lang="en-US"/>
            <a:t> who managers are and where they work</a:t>
          </a:r>
        </a:p>
      </dgm:t>
    </dgm:pt>
    <dgm:pt modelId="{69DB4DE4-D046-46B4-BA4F-16B6F136F2CE}" type="parTrans" cxnId="{9CF572A8-3436-46CD-8A99-CB500EF0792D}">
      <dgm:prSet/>
      <dgm:spPr/>
      <dgm:t>
        <a:bodyPr/>
        <a:lstStyle/>
        <a:p>
          <a:endParaRPr lang="en-US" sz="2800"/>
        </a:p>
      </dgm:t>
    </dgm:pt>
    <dgm:pt modelId="{E90149A7-C757-4F5A-B0C7-AD6932A9B99B}" type="sibTrans" cxnId="{9CF572A8-3436-46CD-8A99-CB500EF0792D}">
      <dgm:prSet/>
      <dgm:spPr/>
      <dgm:t>
        <a:bodyPr/>
        <a:lstStyle/>
        <a:p>
          <a:endParaRPr lang="en-US"/>
        </a:p>
      </dgm:t>
    </dgm:pt>
    <dgm:pt modelId="{AEF1D76B-E7F2-4737-A203-8FBA0D1B2D68}">
      <dgm:prSet/>
      <dgm:spPr/>
      <dgm:t>
        <a:bodyPr/>
        <a:lstStyle/>
        <a:p>
          <a:pPr>
            <a:lnSpc>
              <a:spcPct val="100000"/>
            </a:lnSpc>
            <a:defRPr cap="all"/>
          </a:pPr>
          <a:r>
            <a:rPr lang="en-US" b="1"/>
            <a:t>Define </a:t>
          </a:r>
          <a:r>
            <a:rPr lang="en-US"/>
            <a:t>management</a:t>
          </a:r>
        </a:p>
      </dgm:t>
    </dgm:pt>
    <dgm:pt modelId="{7D7667FE-CA53-4C5F-A5B2-6A64F01A2F78}" type="parTrans" cxnId="{1CBC7E40-EB1C-4D08-8C04-5CC9E40D5BA5}">
      <dgm:prSet/>
      <dgm:spPr/>
      <dgm:t>
        <a:bodyPr/>
        <a:lstStyle/>
        <a:p>
          <a:endParaRPr lang="en-US" sz="2800"/>
        </a:p>
      </dgm:t>
    </dgm:pt>
    <dgm:pt modelId="{2DE3F856-AAE8-4A6C-81A4-B5F6ECE1AC8A}" type="sibTrans" cxnId="{1CBC7E40-EB1C-4D08-8C04-5CC9E40D5BA5}">
      <dgm:prSet/>
      <dgm:spPr/>
      <dgm:t>
        <a:bodyPr/>
        <a:lstStyle/>
        <a:p>
          <a:endParaRPr lang="en-US"/>
        </a:p>
      </dgm:t>
    </dgm:pt>
    <dgm:pt modelId="{4106C4F7-0693-45AE-AFB8-BB80B548C1A6}">
      <dgm:prSet/>
      <dgm:spPr/>
      <dgm:t>
        <a:bodyPr/>
        <a:lstStyle/>
        <a:p>
          <a:pPr>
            <a:lnSpc>
              <a:spcPct val="100000"/>
            </a:lnSpc>
            <a:defRPr cap="all"/>
          </a:pPr>
          <a:r>
            <a:rPr lang="en-US" b="1"/>
            <a:t>Describe</a:t>
          </a:r>
          <a:r>
            <a:rPr lang="en-US"/>
            <a:t> what managers do</a:t>
          </a:r>
        </a:p>
      </dgm:t>
    </dgm:pt>
    <dgm:pt modelId="{FD460981-FB40-43A6-81C1-419B01BEBEC3}" type="parTrans" cxnId="{AB68D2AB-DE6E-44F6-A127-C8792038F22B}">
      <dgm:prSet/>
      <dgm:spPr/>
      <dgm:t>
        <a:bodyPr/>
        <a:lstStyle/>
        <a:p>
          <a:endParaRPr lang="en-US" sz="2800"/>
        </a:p>
      </dgm:t>
    </dgm:pt>
    <dgm:pt modelId="{CFCF3ACD-2FC6-4C1E-9F30-495374BCEAF7}" type="sibTrans" cxnId="{AB68D2AB-DE6E-44F6-A127-C8792038F22B}">
      <dgm:prSet/>
      <dgm:spPr/>
      <dgm:t>
        <a:bodyPr/>
        <a:lstStyle/>
        <a:p>
          <a:endParaRPr lang="en-US"/>
        </a:p>
      </dgm:t>
    </dgm:pt>
    <dgm:pt modelId="{F6D4A0A6-22C5-481C-8B31-BC5680230754}">
      <dgm:prSet/>
      <dgm:spPr/>
      <dgm:t>
        <a:bodyPr/>
        <a:lstStyle/>
        <a:p>
          <a:pPr>
            <a:lnSpc>
              <a:spcPct val="100000"/>
            </a:lnSpc>
            <a:defRPr cap="all"/>
          </a:pPr>
          <a:r>
            <a:rPr lang="en-US" b="1"/>
            <a:t>Explain</a:t>
          </a:r>
          <a:r>
            <a:rPr lang="en-US"/>
            <a:t> why it’s important to study management</a:t>
          </a:r>
        </a:p>
      </dgm:t>
    </dgm:pt>
    <dgm:pt modelId="{EAC2CBDB-ECA6-4F01-8DEA-451C46B46E92}" type="parTrans" cxnId="{64A26106-1871-4729-824B-7B42321B61E2}">
      <dgm:prSet/>
      <dgm:spPr/>
      <dgm:t>
        <a:bodyPr/>
        <a:lstStyle/>
        <a:p>
          <a:endParaRPr lang="en-US" sz="2800"/>
        </a:p>
      </dgm:t>
    </dgm:pt>
    <dgm:pt modelId="{EAD539D5-ABAB-4F7C-92D8-E3D28B9EC055}" type="sibTrans" cxnId="{64A26106-1871-4729-824B-7B42321B61E2}">
      <dgm:prSet/>
      <dgm:spPr/>
      <dgm:t>
        <a:bodyPr/>
        <a:lstStyle/>
        <a:p>
          <a:endParaRPr lang="en-US"/>
        </a:p>
      </dgm:t>
    </dgm:pt>
    <dgm:pt modelId="{6B34841F-44A0-4F4D-B45F-0E492CE7C229}">
      <dgm:prSet/>
      <dgm:spPr/>
      <dgm:t>
        <a:bodyPr/>
        <a:lstStyle/>
        <a:p>
          <a:pPr>
            <a:lnSpc>
              <a:spcPct val="100000"/>
            </a:lnSpc>
            <a:defRPr cap="all"/>
          </a:pPr>
          <a:r>
            <a:rPr lang="en-US" b="1"/>
            <a:t>Describe</a:t>
          </a:r>
          <a:r>
            <a:rPr lang="en-US"/>
            <a:t> the factors that are reshaping and redefining management</a:t>
          </a:r>
        </a:p>
      </dgm:t>
    </dgm:pt>
    <dgm:pt modelId="{127E7B23-2B2B-4546-80D5-80E93696EE6F}" type="parTrans" cxnId="{31C17DBC-EE61-499E-ACCB-D8F0504F8C62}">
      <dgm:prSet/>
      <dgm:spPr/>
      <dgm:t>
        <a:bodyPr/>
        <a:lstStyle/>
        <a:p>
          <a:endParaRPr lang="en-US" sz="2800"/>
        </a:p>
      </dgm:t>
    </dgm:pt>
    <dgm:pt modelId="{3E401697-97F4-460E-9345-07377AD1B156}" type="sibTrans" cxnId="{31C17DBC-EE61-499E-ACCB-D8F0504F8C62}">
      <dgm:prSet/>
      <dgm:spPr/>
      <dgm:t>
        <a:bodyPr/>
        <a:lstStyle/>
        <a:p>
          <a:endParaRPr lang="en-US"/>
        </a:p>
      </dgm:t>
    </dgm:pt>
    <dgm:pt modelId="{95FB36B6-AF04-4215-8538-286630EA724F}">
      <dgm:prSet/>
      <dgm:spPr/>
      <dgm:t>
        <a:bodyPr/>
        <a:lstStyle/>
        <a:p>
          <a:pPr>
            <a:lnSpc>
              <a:spcPct val="100000"/>
            </a:lnSpc>
            <a:defRPr cap="all"/>
          </a:pPr>
          <a:r>
            <a:rPr lang="en-US" b="1" kern="1200">
              <a:latin typeface="Franklin Gothic Book" panose="020B0503020102020204"/>
              <a:ea typeface="+mn-ea"/>
              <a:cs typeface="+mn-cs"/>
            </a:rPr>
            <a:t>Distinguish</a:t>
          </a:r>
          <a:r>
            <a:rPr lang="en-US" b="1" kern="1200"/>
            <a:t> </a:t>
          </a:r>
          <a:r>
            <a:rPr lang="en-US" kern="1200">
              <a:latin typeface="Franklin Gothic Book" panose="020B0503020102020204"/>
              <a:ea typeface="+mn-ea"/>
              <a:cs typeface="+mn-cs"/>
            </a:rPr>
            <a:t>between Efficiency and Effectivity</a:t>
          </a:r>
        </a:p>
      </dgm:t>
    </dgm:pt>
    <dgm:pt modelId="{27C05EA8-1287-41AF-9D0F-76FB16641258}" type="parTrans" cxnId="{7F5E7437-9441-4EF9-956F-EFEB389D27C4}">
      <dgm:prSet/>
      <dgm:spPr/>
      <dgm:t>
        <a:bodyPr/>
        <a:lstStyle/>
        <a:p>
          <a:endParaRPr lang="en-GB" sz="2400"/>
        </a:p>
      </dgm:t>
    </dgm:pt>
    <dgm:pt modelId="{5D1D1FAD-11C6-426C-AB5D-84C7EA829D5A}" type="sibTrans" cxnId="{7F5E7437-9441-4EF9-956F-EFEB389D27C4}">
      <dgm:prSet/>
      <dgm:spPr/>
      <dgm:t>
        <a:bodyPr/>
        <a:lstStyle/>
        <a:p>
          <a:endParaRPr lang="en-GB"/>
        </a:p>
      </dgm:t>
    </dgm:pt>
    <dgm:pt modelId="{621439D1-7D88-4508-85C5-F865B7DB2A02}" type="pres">
      <dgm:prSet presAssocID="{F7F591F7-87B0-4A7D-A212-8AABDBF42B47}" presName="root" presStyleCnt="0">
        <dgm:presLayoutVars>
          <dgm:dir/>
          <dgm:resizeHandles val="exact"/>
        </dgm:presLayoutVars>
      </dgm:prSet>
      <dgm:spPr/>
      <dgm:t>
        <a:bodyPr/>
        <a:lstStyle/>
        <a:p>
          <a:endParaRPr lang="en-GB"/>
        </a:p>
      </dgm:t>
    </dgm:pt>
    <dgm:pt modelId="{3DF216FE-4322-4940-A8F9-502DBECD64AC}" type="pres">
      <dgm:prSet presAssocID="{13351BDB-666B-4918-9432-88059F8B888A}" presName="compNode" presStyleCnt="0"/>
      <dgm:spPr/>
    </dgm:pt>
    <dgm:pt modelId="{DF761ACD-3251-4E9C-A9AB-3DDB1408AC99}" type="pres">
      <dgm:prSet presAssocID="{13351BDB-666B-4918-9432-88059F8B888A}" presName="iconBgRect" presStyleLbl="bgShp" presStyleIdx="0" presStyleCnt="6"/>
      <dgm:spPr>
        <a:prstGeom prst="round2DiagRect">
          <a:avLst>
            <a:gd name="adj1" fmla="val 29727"/>
            <a:gd name="adj2" fmla="val 0"/>
          </a:avLst>
        </a:prstGeom>
      </dgm:spPr>
    </dgm:pt>
    <dgm:pt modelId="{103E2606-5913-41E3-A398-7EA9717D3EDC}" type="pres">
      <dgm:prSet presAssocID="{13351BDB-666B-4918-9432-88059F8B888A}" presName="iconRect" presStyleLbl="node1" presStyleIdx="0" presStyleCnt="6"/>
      <dgm:spPr>
        <a:blipFill>
          <a:blip xmlns:r="http://schemas.openxmlformats.org/officeDocument/2006/relationships" r:embed="rId1" cstate="print">
            <a:extLst>
              <a:ext uri="{28A0092B-C50C-407E-A947-70E740481C1C}">
                <a14:useLocalDpi xmlns:a14="http://schemas.microsoft.com/office/drawing/2010/main" val="0"/>
              </a:ext>
              <a:ext uri="{96DAC541-7B7A-43D3-8B79-37D633B846F1}">
                <asvg:svgBlip xmlns="" xmlns:asvg="http://schemas.microsoft.com/office/drawing/2016/SVG/main" r:embed="rId2"/>
              </a:ext>
            </a:extLst>
          </a:blip>
          <a:stretch>
            <a:fillRect/>
          </a:stretch>
        </a:blipFill>
        <a:ln>
          <a:noFill/>
        </a:ln>
      </dgm:spPr>
      <dgm:t>
        <a:bodyPr/>
        <a:lstStyle/>
        <a:p>
          <a:endParaRPr lang="en-GB"/>
        </a:p>
      </dgm:t>
      <dgm:extLst>
        <a:ext uri="{E40237B7-FDA0-4F09-8148-C483321AD2D9}">
          <dgm14:cNvPr xmlns:dgm14="http://schemas.microsoft.com/office/drawing/2010/diagram" id="0" name="" descr="Users"/>
        </a:ext>
      </dgm:extLst>
    </dgm:pt>
    <dgm:pt modelId="{847DB469-C9BC-43DB-8DC4-DDF2771137AA}" type="pres">
      <dgm:prSet presAssocID="{13351BDB-666B-4918-9432-88059F8B888A}" presName="spaceRect" presStyleCnt="0"/>
      <dgm:spPr/>
    </dgm:pt>
    <dgm:pt modelId="{4C68376D-18A5-49E4-8DB3-6F014C6140B6}" type="pres">
      <dgm:prSet presAssocID="{13351BDB-666B-4918-9432-88059F8B888A}" presName="textRect" presStyleLbl="revTx" presStyleIdx="0" presStyleCnt="6">
        <dgm:presLayoutVars>
          <dgm:chMax val="1"/>
          <dgm:chPref val="1"/>
        </dgm:presLayoutVars>
      </dgm:prSet>
      <dgm:spPr/>
      <dgm:t>
        <a:bodyPr/>
        <a:lstStyle/>
        <a:p>
          <a:endParaRPr lang="en-GB"/>
        </a:p>
      </dgm:t>
    </dgm:pt>
    <dgm:pt modelId="{A558E409-AC8F-45CB-8090-295E2BF6AD56}" type="pres">
      <dgm:prSet presAssocID="{E90149A7-C757-4F5A-B0C7-AD6932A9B99B}" presName="sibTrans" presStyleCnt="0"/>
      <dgm:spPr/>
    </dgm:pt>
    <dgm:pt modelId="{B5F21851-76FD-41DA-95AE-8C81D1178DA9}" type="pres">
      <dgm:prSet presAssocID="{AEF1D76B-E7F2-4737-A203-8FBA0D1B2D68}" presName="compNode" presStyleCnt="0"/>
      <dgm:spPr/>
    </dgm:pt>
    <dgm:pt modelId="{7F9C19EF-C12B-4C39-9F38-2B38B5EE9671}" type="pres">
      <dgm:prSet presAssocID="{AEF1D76B-E7F2-4737-A203-8FBA0D1B2D68}" presName="iconBgRect" presStyleLbl="bgShp" presStyleIdx="1" presStyleCnt="6"/>
      <dgm:spPr>
        <a:prstGeom prst="round2DiagRect">
          <a:avLst>
            <a:gd name="adj1" fmla="val 29727"/>
            <a:gd name="adj2" fmla="val 0"/>
          </a:avLst>
        </a:prstGeom>
      </dgm:spPr>
    </dgm:pt>
    <dgm:pt modelId="{352078DF-8652-48FC-944A-22658F59EE92}" type="pres">
      <dgm:prSet presAssocID="{AEF1D76B-E7F2-4737-A203-8FBA0D1B2D68}" presName="iconRect" presStyleLbl="node1" presStyleIdx="1" presStyleCnt="6"/>
      <dgm:spPr>
        <a:blipFill>
          <a:blip xmlns:r="http://schemas.openxmlformats.org/officeDocument/2006/relationships"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a:blipFill>
        <a:ln>
          <a:noFill/>
        </a:ln>
      </dgm:spPr>
      <dgm:t>
        <a:bodyPr/>
        <a:lstStyle/>
        <a:p>
          <a:endParaRPr lang="en-GB"/>
        </a:p>
      </dgm:t>
      <dgm:extLst>
        <a:ext uri="{E40237B7-FDA0-4F09-8148-C483321AD2D9}">
          <dgm14:cNvPr xmlns:dgm14="http://schemas.microsoft.com/office/drawing/2010/diagram" id="0" name="" descr="Check List"/>
        </a:ext>
      </dgm:extLst>
    </dgm:pt>
    <dgm:pt modelId="{333702A5-59CE-403E-A0DC-24E014B10972}" type="pres">
      <dgm:prSet presAssocID="{AEF1D76B-E7F2-4737-A203-8FBA0D1B2D68}" presName="spaceRect" presStyleCnt="0"/>
      <dgm:spPr/>
    </dgm:pt>
    <dgm:pt modelId="{3BEC0C65-A0DF-4B2E-AD66-5AC84ED95895}" type="pres">
      <dgm:prSet presAssocID="{AEF1D76B-E7F2-4737-A203-8FBA0D1B2D68}" presName="textRect" presStyleLbl="revTx" presStyleIdx="1" presStyleCnt="6">
        <dgm:presLayoutVars>
          <dgm:chMax val="1"/>
          <dgm:chPref val="1"/>
        </dgm:presLayoutVars>
      </dgm:prSet>
      <dgm:spPr/>
      <dgm:t>
        <a:bodyPr/>
        <a:lstStyle/>
        <a:p>
          <a:endParaRPr lang="en-GB"/>
        </a:p>
      </dgm:t>
    </dgm:pt>
    <dgm:pt modelId="{336B3565-2944-45CA-847A-8CA885D33281}" type="pres">
      <dgm:prSet presAssocID="{2DE3F856-AAE8-4A6C-81A4-B5F6ECE1AC8A}" presName="sibTrans" presStyleCnt="0"/>
      <dgm:spPr/>
    </dgm:pt>
    <dgm:pt modelId="{A05AE43B-5621-401B-B9FE-59426627EFBC}" type="pres">
      <dgm:prSet presAssocID="{4106C4F7-0693-45AE-AFB8-BB80B548C1A6}" presName="compNode" presStyleCnt="0"/>
      <dgm:spPr/>
    </dgm:pt>
    <dgm:pt modelId="{022184D2-45FD-400D-9C3D-C87137A31903}" type="pres">
      <dgm:prSet presAssocID="{4106C4F7-0693-45AE-AFB8-BB80B548C1A6}" presName="iconBgRect" presStyleLbl="bgShp" presStyleIdx="2" presStyleCnt="6"/>
      <dgm:spPr>
        <a:prstGeom prst="round2DiagRect">
          <a:avLst>
            <a:gd name="adj1" fmla="val 29727"/>
            <a:gd name="adj2" fmla="val 0"/>
          </a:avLst>
        </a:prstGeom>
      </dgm:spPr>
    </dgm:pt>
    <dgm:pt modelId="{5D0493BB-B59B-42B2-A5EE-259BA8D27141}" type="pres">
      <dgm:prSet presAssocID="{4106C4F7-0693-45AE-AFB8-BB80B548C1A6}" presName="iconRect" presStyleLbl="node1" presStyleIdx="2" presStyleCnt="6"/>
      <dgm:spPr>
        <a:blipFill>
          <a:blip xmlns:r="http://schemas.openxmlformats.org/officeDocument/2006/relationships" r:embed="rId5" cstate="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tretch>
            <a:fillRect/>
          </a:stretch>
        </a:blipFill>
        <a:ln>
          <a:noFill/>
        </a:ln>
      </dgm:spPr>
      <dgm:t>
        <a:bodyPr/>
        <a:lstStyle/>
        <a:p>
          <a:endParaRPr lang="en-GB"/>
        </a:p>
      </dgm:t>
      <dgm:extLst>
        <a:ext uri="{E40237B7-FDA0-4F09-8148-C483321AD2D9}">
          <dgm14:cNvPr xmlns:dgm14="http://schemas.microsoft.com/office/drawing/2010/diagram" id="0" name="" descr="Meeting"/>
        </a:ext>
      </dgm:extLst>
    </dgm:pt>
    <dgm:pt modelId="{0972CBFF-BE28-4A19-8C79-37326AF9810A}" type="pres">
      <dgm:prSet presAssocID="{4106C4F7-0693-45AE-AFB8-BB80B548C1A6}" presName="spaceRect" presStyleCnt="0"/>
      <dgm:spPr/>
    </dgm:pt>
    <dgm:pt modelId="{5EC88D20-6243-4A1A-8FF5-34FEB9BA108F}" type="pres">
      <dgm:prSet presAssocID="{4106C4F7-0693-45AE-AFB8-BB80B548C1A6}" presName="textRect" presStyleLbl="revTx" presStyleIdx="2" presStyleCnt="6">
        <dgm:presLayoutVars>
          <dgm:chMax val="1"/>
          <dgm:chPref val="1"/>
        </dgm:presLayoutVars>
      </dgm:prSet>
      <dgm:spPr/>
      <dgm:t>
        <a:bodyPr/>
        <a:lstStyle/>
        <a:p>
          <a:endParaRPr lang="en-GB"/>
        </a:p>
      </dgm:t>
    </dgm:pt>
    <dgm:pt modelId="{55685367-EDA6-4369-8758-BDCFFF97F61E}" type="pres">
      <dgm:prSet presAssocID="{CFCF3ACD-2FC6-4C1E-9F30-495374BCEAF7}" presName="sibTrans" presStyleCnt="0"/>
      <dgm:spPr/>
    </dgm:pt>
    <dgm:pt modelId="{F92E4F0F-C872-4A88-BD07-84C6F66CBABB}" type="pres">
      <dgm:prSet presAssocID="{F6D4A0A6-22C5-481C-8B31-BC5680230754}" presName="compNode" presStyleCnt="0"/>
      <dgm:spPr/>
    </dgm:pt>
    <dgm:pt modelId="{0E4EABDA-4AF3-4181-B922-ABF69DA1D42C}" type="pres">
      <dgm:prSet presAssocID="{F6D4A0A6-22C5-481C-8B31-BC5680230754}" presName="iconBgRect" presStyleLbl="bgShp" presStyleIdx="3" presStyleCnt="6"/>
      <dgm:spPr>
        <a:prstGeom prst="round2DiagRect">
          <a:avLst>
            <a:gd name="adj1" fmla="val 29727"/>
            <a:gd name="adj2" fmla="val 0"/>
          </a:avLst>
        </a:prstGeom>
      </dgm:spPr>
    </dgm:pt>
    <dgm:pt modelId="{AFCE7024-9EDA-4BB2-9516-DB9A22F51D07}" type="pres">
      <dgm:prSet presAssocID="{F6D4A0A6-22C5-481C-8B31-BC5680230754}" presName="iconRect" presStyleLbl="node1" presStyleIdx="3" presStyleCnt="6"/>
      <dgm:spPr>
        <a:blipFill>
          <a:blip xmlns:r="http://schemas.openxmlformats.org/officeDocument/2006/relationships" r:embed="rId7" cstate="print">
            <a:extLst>
              <a:ext uri="{28A0092B-C50C-407E-A947-70E740481C1C}">
                <a14:useLocalDpi xmlns:a14="http://schemas.microsoft.com/office/drawing/2010/main" val="0"/>
              </a:ext>
              <a:ext uri="{96DAC541-7B7A-43D3-8B79-37D633B846F1}">
                <asvg:svgBlip xmlns="" xmlns:asvg="http://schemas.microsoft.com/office/drawing/2016/SVG/main" r:embed="rId8"/>
              </a:ext>
            </a:extLst>
          </a:blip>
          <a:stretch>
            <a:fillRect/>
          </a:stretch>
        </a:blipFill>
        <a:ln>
          <a:noFill/>
        </a:ln>
      </dgm:spPr>
      <dgm:t>
        <a:bodyPr/>
        <a:lstStyle/>
        <a:p>
          <a:endParaRPr lang="en-GB"/>
        </a:p>
      </dgm:t>
      <dgm:extLst>
        <a:ext uri="{E40237B7-FDA0-4F09-8148-C483321AD2D9}">
          <dgm14:cNvPr xmlns:dgm14="http://schemas.microsoft.com/office/drawing/2010/diagram" id="0" name="" descr="Teacher"/>
        </a:ext>
      </dgm:extLst>
    </dgm:pt>
    <dgm:pt modelId="{5220F6BC-D845-4D49-9382-9DDD91856ADA}" type="pres">
      <dgm:prSet presAssocID="{F6D4A0A6-22C5-481C-8B31-BC5680230754}" presName="spaceRect" presStyleCnt="0"/>
      <dgm:spPr/>
    </dgm:pt>
    <dgm:pt modelId="{C1C7FDFB-D222-4953-891D-0AB5F82B807D}" type="pres">
      <dgm:prSet presAssocID="{F6D4A0A6-22C5-481C-8B31-BC5680230754}" presName="textRect" presStyleLbl="revTx" presStyleIdx="3" presStyleCnt="6">
        <dgm:presLayoutVars>
          <dgm:chMax val="1"/>
          <dgm:chPref val="1"/>
        </dgm:presLayoutVars>
      </dgm:prSet>
      <dgm:spPr/>
      <dgm:t>
        <a:bodyPr/>
        <a:lstStyle/>
        <a:p>
          <a:endParaRPr lang="en-GB"/>
        </a:p>
      </dgm:t>
    </dgm:pt>
    <dgm:pt modelId="{643E8490-63C2-4FEF-B001-FBA563B5A4DC}" type="pres">
      <dgm:prSet presAssocID="{EAD539D5-ABAB-4F7C-92D8-E3D28B9EC055}" presName="sibTrans" presStyleCnt="0"/>
      <dgm:spPr/>
    </dgm:pt>
    <dgm:pt modelId="{58D09680-DD92-4BD0-8337-00D6DFD5DE4C}" type="pres">
      <dgm:prSet presAssocID="{6B34841F-44A0-4F4D-B45F-0E492CE7C229}" presName="compNode" presStyleCnt="0"/>
      <dgm:spPr/>
    </dgm:pt>
    <dgm:pt modelId="{DBCFCDB5-AE42-4E1C-8515-66AFC308BC14}" type="pres">
      <dgm:prSet presAssocID="{6B34841F-44A0-4F4D-B45F-0E492CE7C229}" presName="iconBgRect" presStyleLbl="bgShp" presStyleIdx="4" presStyleCnt="6"/>
      <dgm:spPr>
        <a:prstGeom prst="round2DiagRect">
          <a:avLst>
            <a:gd name="adj1" fmla="val 29727"/>
            <a:gd name="adj2" fmla="val 0"/>
          </a:avLst>
        </a:prstGeom>
      </dgm:spPr>
    </dgm:pt>
    <dgm:pt modelId="{DD90224F-C17D-47FB-8186-251869330876}" type="pres">
      <dgm:prSet presAssocID="{6B34841F-44A0-4F4D-B45F-0E492CE7C229}" presName="iconRect" presStyleLbl="node1" presStyleIdx="4" presStyleCnt="6"/>
      <dgm:spPr>
        <a:blipFill>
          <a:blip xmlns:r="http://schemas.openxmlformats.org/officeDocument/2006/relationships" r:embed="rId9" cstate="print">
            <a:extLst>
              <a:ext uri="{28A0092B-C50C-407E-A947-70E740481C1C}">
                <a14:useLocalDpi xmlns:a14="http://schemas.microsoft.com/office/drawing/2010/main" val="0"/>
              </a:ext>
              <a:ext uri="{96DAC541-7B7A-43D3-8B79-37D633B846F1}">
                <asvg:svgBlip xmlns="" xmlns:asvg="http://schemas.microsoft.com/office/drawing/2016/SVG/main" r:embed="rId10"/>
              </a:ext>
            </a:extLst>
          </a:blip>
          <a:stretch>
            <a:fillRect/>
          </a:stretch>
        </a:blipFill>
        <a:ln>
          <a:noFill/>
        </a:ln>
      </dgm:spPr>
      <dgm:t>
        <a:bodyPr/>
        <a:lstStyle/>
        <a:p>
          <a:endParaRPr lang="en-GB"/>
        </a:p>
      </dgm:t>
      <dgm:extLst>
        <a:ext uri="{E40237B7-FDA0-4F09-8148-C483321AD2D9}">
          <dgm14:cNvPr xmlns:dgm14="http://schemas.microsoft.com/office/drawing/2010/diagram" id="0" name="" descr="Head with Gears"/>
        </a:ext>
      </dgm:extLst>
    </dgm:pt>
    <dgm:pt modelId="{E4A61870-2A83-4AAB-BA6F-64CE32A8F2F0}" type="pres">
      <dgm:prSet presAssocID="{6B34841F-44A0-4F4D-B45F-0E492CE7C229}" presName="spaceRect" presStyleCnt="0"/>
      <dgm:spPr/>
    </dgm:pt>
    <dgm:pt modelId="{277F11A5-ED25-4EB5-8AFC-B8FE9A7A35A5}" type="pres">
      <dgm:prSet presAssocID="{6B34841F-44A0-4F4D-B45F-0E492CE7C229}" presName="textRect" presStyleLbl="revTx" presStyleIdx="4" presStyleCnt="6">
        <dgm:presLayoutVars>
          <dgm:chMax val="1"/>
          <dgm:chPref val="1"/>
        </dgm:presLayoutVars>
      </dgm:prSet>
      <dgm:spPr/>
      <dgm:t>
        <a:bodyPr/>
        <a:lstStyle/>
        <a:p>
          <a:endParaRPr lang="en-GB"/>
        </a:p>
      </dgm:t>
    </dgm:pt>
    <dgm:pt modelId="{AFDF8F1D-A0BD-43FE-A832-4E1D7BC003E9}" type="pres">
      <dgm:prSet presAssocID="{3E401697-97F4-460E-9345-07377AD1B156}" presName="sibTrans" presStyleCnt="0"/>
      <dgm:spPr/>
    </dgm:pt>
    <dgm:pt modelId="{5BADFCF9-3A41-4728-9302-8812E51E15EC}" type="pres">
      <dgm:prSet presAssocID="{95FB36B6-AF04-4215-8538-286630EA724F}" presName="compNode" presStyleCnt="0"/>
      <dgm:spPr/>
    </dgm:pt>
    <dgm:pt modelId="{2A454C01-FB65-4F59-AC57-F5FD626FB4B5}" type="pres">
      <dgm:prSet presAssocID="{95FB36B6-AF04-4215-8538-286630EA724F}" presName="iconBgRect" presStyleLbl="bgShp" presStyleIdx="5" presStyleCnt="6"/>
      <dgm:spPr>
        <a:prstGeom prst="round2DiagRect">
          <a:avLst>
            <a:gd name="adj1" fmla="val 29727"/>
            <a:gd name="adj2" fmla="val 0"/>
          </a:avLst>
        </a:prstGeom>
      </dgm:spPr>
    </dgm:pt>
    <dgm:pt modelId="{C97CA01E-99A8-482C-A083-200B4052C0F8}" type="pres">
      <dgm:prSet presAssocID="{95FB36B6-AF04-4215-8538-286630EA724F}" presName="iconRect" presStyleLbl="node1" presStyleIdx="5" presStyleCnt="6"/>
      <dgm:spPr>
        <a:blipFill>
          <a:blip xmlns:r="http://schemas.openxmlformats.org/officeDocument/2006/relationships" r:embed="rId11" cstate="print">
            <a:extLst>
              <a:ext uri="{28A0092B-C50C-407E-A947-70E740481C1C}">
                <a14:useLocalDpi xmlns:a14="http://schemas.microsoft.com/office/drawing/2010/main" val="0"/>
              </a:ext>
              <a:ext uri="{96DAC541-7B7A-43D3-8B79-37D633B846F1}">
                <asvg:svgBlip xmlns="" xmlns:asvg="http://schemas.microsoft.com/office/drawing/2016/SVG/main" r:embed="rId12"/>
              </a:ext>
            </a:extLst>
          </a:blip>
          <a:stretch>
            <a:fillRect/>
          </a:stretch>
        </a:blipFill>
        <a:ln>
          <a:noFill/>
        </a:ln>
      </dgm:spPr>
      <dgm:t>
        <a:bodyPr/>
        <a:lstStyle/>
        <a:p>
          <a:endParaRPr lang="en-GB"/>
        </a:p>
      </dgm:t>
      <dgm:extLst>
        <a:ext uri="{E40237B7-FDA0-4F09-8148-C483321AD2D9}">
          <dgm14:cNvPr xmlns:dgm14="http://schemas.microsoft.com/office/drawing/2010/diagram" id="0" name="" descr="Checkmark"/>
        </a:ext>
      </dgm:extLst>
    </dgm:pt>
    <dgm:pt modelId="{9312E614-C7F5-4685-AF64-C4E100A3B6A2}" type="pres">
      <dgm:prSet presAssocID="{95FB36B6-AF04-4215-8538-286630EA724F}" presName="spaceRect" presStyleCnt="0"/>
      <dgm:spPr/>
    </dgm:pt>
    <dgm:pt modelId="{24CEE1C4-0241-46E4-B83A-37286F8AE5BD}" type="pres">
      <dgm:prSet presAssocID="{95FB36B6-AF04-4215-8538-286630EA724F}" presName="textRect" presStyleLbl="revTx" presStyleIdx="5" presStyleCnt="6">
        <dgm:presLayoutVars>
          <dgm:chMax val="1"/>
          <dgm:chPref val="1"/>
        </dgm:presLayoutVars>
      </dgm:prSet>
      <dgm:spPr/>
      <dgm:t>
        <a:bodyPr/>
        <a:lstStyle/>
        <a:p>
          <a:endParaRPr lang="en-GB"/>
        </a:p>
      </dgm:t>
    </dgm:pt>
  </dgm:ptLst>
  <dgm:cxnLst>
    <dgm:cxn modelId="{AA70E5BD-7C62-4EEE-90BE-AB2306FAC8C7}" type="presOf" srcId="{95FB36B6-AF04-4215-8538-286630EA724F}" destId="{24CEE1C4-0241-46E4-B83A-37286F8AE5BD}" srcOrd="0" destOrd="0" presId="urn:microsoft.com/office/officeart/2018/5/layout/IconLeafLabelList"/>
    <dgm:cxn modelId="{1CBC7E40-EB1C-4D08-8C04-5CC9E40D5BA5}" srcId="{F7F591F7-87B0-4A7D-A212-8AABDBF42B47}" destId="{AEF1D76B-E7F2-4737-A203-8FBA0D1B2D68}" srcOrd="1" destOrd="0" parTransId="{7D7667FE-CA53-4C5F-A5B2-6A64F01A2F78}" sibTransId="{2DE3F856-AAE8-4A6C-81A4-B5F6ECE1AC8A}"/>
    <dgm:cxn modelId="{D669279F-4D04-43A8-8B6F-C3C14800B258}" type="presOf" srcId="{F6D4A0A6-22C5-481C-8B31-BC5680230754}" destId="{C1C7FDFB-D222-4953-891D-0AB5F82B807D}" srcOrd="0" destOrd="0" presId="urn:microsoft.com/office/officeart/2018/5/layout/IconLeafLabelList"/>
    <dgm:cxn modelId="{7623BCA3-FC99-4866-A8C0-6C88D239348D}" type="presOf" srcId="{F7F591F7-87B0-4A7D-A212-8AABDBF42B47}" destId="{621439D1-7D88-4508-85C5-F865B7DB2A02}" srcOrd="0" destOrd="0" presId="urn:microsoft.com/office/officeart/2018/5/layout/IconLeafLabelList"/>
    <dgm:cxn modelId="{34333273-F447-46E0-8005-C90AB616D45F}" type="presOf" srcId="{6B34841F-44A0-4F4D-B45F-0E492CE7C229}" destId="{277F11A5-ED25-4EB5-8AFC-B8FE9A7A35A5}" srcOrd="0" destOrd="0" presId="urn:microsoft.com/office/officeart/2018/5/layout/IconLeafLabelList"/>
    <dgm:cxn modelId="{C8A01D88-F1A2-4CD4-BCC6-F609903E5D03}" type="presOf" srcId="{AEF1D76B-E7F2-4737-A203-8FBA0D1B2D68}" destId="{3BEC0C65-A0DF-4B2E-AD66-5AC84ED95895}" srcOrd="0" destOrd="0" presId="urn:microsoft.com/office/officeart/2018/5/layout/IconLeafLabelList"/>
    <dgm:cxn modelId="{9CF572A8-3436-46CD-8A99-CB500EF0792D}" srcId="{F7F591F7-87B0-4A7D-A212-8AABDBF42B47}" destId="{13351BDB-666B-4918-9432-88059F8B888A}" srcOrd="0" destOrd="0" parTransId="{69DB4DE4-D046-46B4-BA4F-16B6F136F2CE}" sibTransId="{E90149A7-C757-4F5A-B0C7-AD6932A9B99B}"/>
    <dgm:cxn modelId="{B9133313-4ED2-4AFF-AD95-CF2DE7FF0B21}" type="presOf" srcId="{13351BDB-666B-4918-9432-88059F8B888A}" destId="{4C68376D-18A5-49E4-8DB3-6F014C6140B6}" srcOrd="0" destOrd="0" presId="urn:microsoft.com/office/officeart/2018/5/layout/IconLeafLabelList"/>
    <dgm:cxn modelId="{AB68D2AB-DE6E-44F6-A127-C8792038F22B}" srcId="{F7F591F7-87B0-4A7D-A212-8AABDBF42B47}" destId="{4106C4F7-0693-45AE-AFB8-BB80B548C1A6}" srcOrd="2" destOrd="0" parTransId="{FD460981-FB40-43A6-81C1-419B01BEBEC3}" sibTransId="{CFCF3ACD-2FC6-4C1E-9F30-495374BCEAF7}"/>
    <dgm:cxn modelId="{2E53AD46-1ED0-4617-9154-B923DC787218}" type="presOf" srcId="{4106C4F7-0693-45AE-AFB8-BB80B548C1A6}" destId="{5EC88D20-6243-4A1A-8FF5-34FEB9BA108F}" srcOrd="0" destOrd="0" presId="urn:microsoft.com/office/officeart/2018/5/layout/IconLeafLabelList"/>
    <dgm:cxn modelId="{7F5E7437-9441-4EF9-956F-EFEB389D27C4}" srcId="{F7F591F7-87B0-4A7D-A212-8AABDBF42B47}" destId="{95FB36B6-AF04-4215-8538-286630EA724F}" srcOrd="5" destOrd="0" parTransId="{27C05EA8-1287-41AF-9D0F-76FB16641258}" sibTransId="{5D1D1FAD-11C6-426C-AB5D-84C7EA829D5A}"/>
    <dgm:cxn modelId="{31C17DBC-EE61-499E-ACCB-D8F0504F8C62}" srcId="{F7F591F7-87B0-4A7D-A212-8AABDBF42B47}" destId="{6B34841F-44A0-4F4D-B45F-0E492CE7C229}" srcOrd="4" destOrd="0" parTransId="{127E7B23-2B2B-4546-80D5-80E93696EE6F}" sibTransId="{3E401697-97F4-460E-9345-07377AD1B156}"/>
    <dgm:cxn modelId="{64A26106-1871-4729-824B-7B42321B61E2}" srcId="{F7F591F7-87B0-4A7D-A212-8AABDBF42B47}" destId="{F6D4A0A6-22C5-481C-8B31-BC5680230754}" srcOrd="3" destOrd="0" parTransId="{EAC2CBDB-ECA6-4F01-8DEA-451C46B46E92}" sibTransId="{EAD539D5-ABAB-4F7C-92D8-E3D28B9EC055}"/>
    <dgm:cxn modelId="{7EC80C9E-A2C2-4792-BFB4-A1683B85975A}" type="presParOf" srcId="{621439D1-7D88-4508-85C5-F865B7DB2A02}" destId="{3DF216FE-4322-4940-A8F9-502DBECD64AC}" srcOrd="0" destOrd="0" presId="urn:microsoft.com/office/officeart/2018/5/layout/IconLeafLabelList"/>
    <dgm:cxn modelId="{0B8E6DB1-1117-4DA7-8B82-38339C6512EA}" type="presParOf" srcId="{3DF216FE-4322-4940-A8F9-502DBECD64AC}" destId="{DF761ACD-3251-4E9C-A9AB-3DDB1408AC99}" srcOrd="0" destOrd="0" presId="urn:microsoft.com/office/officeart/2018/5/layout/IconLeafLabelList"/>
    <dgm:cxn modelId="{671FD1A3-A237-4631-A350-0F02F9ED8C56}" type="presParOf" srcId="{3DF216FE-4322-4940-A8F9-502DBECD64AC}" destId="{103E2606-5913-41E3-A398-7EA9717D3EDC}" srcOrd="1" destOrd="0" presId="urn:microsoft.com/office/officeart/2018/5/layout/IconLeafLabelList"/>
    <dgm:cxn modelId="{5F30781A-16A5-497B-9B03-29E7CBE51E2F}" type="presParOf" srcId="{3DF216FE-4322-4940-A8F9-502DBECD64AC}" destId="{847DB469-C9BC-43DB-8DC4-DDF2771137AA}" srcOrd="2" destOrd="0" presId="urn:microsoft.com/office/officeart/2018/5/layout/IconLeafLabelList"/>
    <dgm:cxn modelId="{2D3A9881-022B-4A6A-AD86-C037AC6F35D1}" type="presParOf" srcId="{3DF216FE-4322-4940-A8F9-502DBECD64AC}" destId="{4C68376D-18A5-49E4-8DB3-6F014C6140B6}" srcOrd="3" destOrd="0" presId="urn:microsoft.com/office/officeart/2018/5/layout/IconLeafLabelList"/>
    <dgm:cxn modelId="{DB178CC6-7413-4BA8-A1D5-72743B8304E1}" type="presParOf" srcId="{621439D1-7D88-4508-85C5-F865B7DB2A02}" destId="{A558E409-AC8F-45CB-8090-295E2BF6AD56}" srcOrd="1" destOrd="0" presId="urn:microsoft.com/office/officeart/2018/5/layout/IconLeafLabelList"/>
    <dgm:cxn modelId="{847460BE-FD57-42E4-813D-8B2191739066}" type="presParOf" srcId="{621439D1-7D88-4508-85C5-F865B7DB2A02}" destId="{B5F21851-76FD-41DA-95AE-8C81D1178DA9}" srcOrd="2" destOrd="0" presId="urn:microsoft.com/office/officeart/2018/5/layout/IconLeafLabelList"/>
    <dgm:cxn modelId="{BD6B449B-3E69-4801-9314-4A3B20F5100B}" type="presParOf" srcId="{B5F21851-76FD-41DA-95AE-8C81D1178DA9}" destId="{7F9C19EF-C12B-4C39-9F38-2B38B5EE9671}" srcOrd="0" destOrd="0" presId="urn:microsoft.com/office/officeart/2018/5/layout/IconLeafLabelList"/>
    <dgm:cxn modelId="{E2CF337E-5EB5-49CA-8D61-BEFFF6C96C5F}" type="presParOf" srcId="{B5F21851-76FD-41DA-95AE-8C81D1178DA9}" destId="{352078DF-8652-48FC-944A-22658F59EE92}" srcOrd="1" destOrd="0" presId="urn:microsoft.com/office/officeart/2018/5/layout/IconLeafLabelList"/>
    <dgm:cxn modelId="{DC2192E7-2DB7-41EB-90E5-DF596E7E8F60}" type="presParOf" srcId="{B5F21851-76FD-41DA-95AE-8C81D1178DA9}" destId="{333702A5-59CE-403E-A0DC-24E014B10972}" srcOrd="2" destOrd="0" presId="urn:microsoft.com/office/officeart/2018/5/layout/IconLeafLabelList"/>
    <dgm:cxn modelId="{B639FBDB-90C4-44D9-BDFD-4CC5F3CA8D84}" type="presParOf" srcId="{B5F21851-76FD-41DA-95AE-8C81D1178DA9}" destId="{3BEC0C65-A0DF-4B2E-AD66-5AC84ED95895}" srcOrd="3" destOrd="0" presId="urn:microsoft.com/office/officeart/2018/5/layout/IconLeafLabelList"/>
    <dgm:cxn modelId="{FE265425-897A-4F57-9B87-0FF0BD7C2722}" type="presParOf" srcId="{621439D1-7D88-4508-85C5-F865B7DB2A02}" destId="{336B3565-2944-45CA-847A-8CA885D33281}" srcOrd="3" destOrd="0" presId="urn:microsoft.com/office/officeart/2018/5/layout/IconLeafLabelList"/>
    <dgm:cxn modelId="{EE745971-D381-454A-88CB-CC75A1453BDA}" type="presParOf" srcId="{621439D1-7D88-4508-85C5-F865B7DB2A02}" destId="{A05AE43B-5621-401B-B9FE-59426627EFBC}" srcOrd="4" destOrd="0" presId="urn:microsoft.com/office/officeart/2018/5/layout/IconLeafLabelList"/>
    <dgm:cxn modelId="{75C87A37-E4B7-48E0-B83C-0F3F37491CE9}" type="presParOf" srcId="{A05AE43B-5621-401B-B9FE-59426627EFBC}" destId="{022184D2-45FD-400D-9C3D-C87137A31903}" srcOrd="0" destOrd="0" presId="urn:microsoft.com/office/officeart/2018/5/layout/IconLeafLabelList"/>
    <dgm:cxn modelId="{5A584261-CB46-4002-ACF3-B4C953D98CB4}" type="presParOf" srcId="{A05AE43B-5621-401B-B9FE-59426627EFBC}" destId="{5D0493BB-B59B-42B2-A5EE-259BA8D27141}" srcOrd="1" destOrd="0" presId="urn:microsoft.com/office/officeart/2018/5/layout/IconLeafLabelList"/>
    <dgm:cxn modelId="{295CD4D3-D625-4C98-9170-518D5E00403E}" type="presParOf" srcId="{A05AE43B-5621-401B-B9FE-59426627EFBC}" destId="{0972CBFF-BE28-4A19-8C79-37326AF9810A}" srcOrd="2" destOrd="0" presId="urn:microsoft.com/office/officeart/2018/5/layout/IconLeafLabelList"/>
    <dgm:cxn modelId="{1A31639E-DFE3-4418-987D-0538CC9296A9}" type="presParOf" srcId="{A05AE43B-5621-401B-B9FE-59426627EFBC}" destId="{5EC88D20-6243-4A1A-8FF5-34FEB9BA108F}" srcOrd="3" destOrd="0" presId="urn:microsoft.com/office/officeart/2018/5/layout/IconLeafLabelList"/>
    <dgm:cxn modelId="{8E175004-7D6E-4667-8C55-A1D677B55895}" type="presParOf" srcId="{621439D1-7D88-4508-85C5-F865B7DB2A02}" destId="{55685367-EDA6-4369-8758-BDCFFF97F61E}" srcOrd="5" destOrd="0" presId="urn:microsoft.com/office/officeart/2018/5/layout/IconLeafLabelList"/>
    <dgm:cxn modelId="{3AB248F0-5214-4A59-B9BE-8AE60BE90BC4}" type="presParOf" srcId="{621439D1-7D88-4508-85C5-F865B7DB2A02}" destId="{F92E4F0F-C872-4A88-BD07-84C6F66CBABB}" srcOrd="6" destOrd="0" presId="urn:microsoft.com/office/officeart/2018/5/layout/IconLeafLabelList"/>
    <dgm:cxn modelId="{EC887AC7-E370-4AE6-8787-5DC45842F5A3}" type="presParOf" srcId="{F92E4F0F-C872-4A88-BD07-84C6F66CBABB}" destId="{0E4EABDA-4AF3-4181-B922-ABF69DA1D42C}" srcOrd="0" destOrd="0" presId="urn:microsoft.com/office/officeart/2018/5/layout/IconLeafLabelList"/>
    <dgm:cxn modelId="{6F000663-A7FF-4A5D-A1F8-C618C0C57E12}" type="presParOf" srcId="{F92E4F0F-C872-4A88-BD07-84C6F66CBABB}" destId="{AFCE7024-9EDA-4BB2-9516-DB9A22F51D07}" srcOrd="1" destOrd="0" presId="urn:microsoft.com/office/officeart/2018/5/layout/IconLeafLabelList"/>
    <dgm:cxn modelId="{5885B325-2F88-49A5-97E2-32F23EA03998}" type="presParOf" srcId="{F92E4F0F-C872-4A88-BD07-84C6F66CBABB}" destId="{5220F6BC-D845-4D49-9382-9DDD91856ADA}" srcOrd="2" destOrd="0" presId="urn:microsoft.com/office/officeart/2018/5/layout/IconLeafLabelList"/>
    <dgm:cxn modelId="{78871245-0301-4732-A819-FAE911BC9A66}" type="presParOf" srcId="{F92E4F0F-C872-4A88-BD07-84C6F66CBABB}" destId="{C1C7FDFB-D222-4953-891D-0AB5F82B807D}" srcOrd="3" destOrd="0" presId="urn:microsoft.com/office/officeart/2018/5/layout/IconLeafLabelList"/>
    <dgm:cxn modelId="{1BDAA999-B59B-4C23-858B-B24A49B466E5}" type="presParOf" srcId="{621439D1-7D88-4508-85C5-F865B7DB2A02}" destId="{643E8490-63C2-4FEF-B001-FBA563B5A4DC}" srcOrd="7" destOrd="0" presId="urn:microsoft.com/office/officeart/2018/5/layout/IconLeafLabelList"/>
    <dgm:cxn modelId="{73C52E2D-68DF-4119-A96F-F9D8F6C5836F}" type="presParOf" srcId="{621439D1-7D88-4508-85C5-F865B7DB2A02}" destId="{58D09680-DD92-4BD0-8337-00D6DFD5DE4C}" srcOrd="8" destOrd="0" presId="urn:microsoft.com/office/officeart/2018/5/layout/IconLeafLabelList"/>
    <dgm:cxn modelId="{793B0035-C59C-4D93-8985-4CADDD1F3471}" type="presParOf" srcId="{58D09680-DD92-4BD0-8337-00D6DFD5DE4C}" destId="{DBCFCDB5-AE42-4E1C-8515-66AFC308BC14}" srcOrd="0" destOrd="0" presId="urn:microsoft.com/office/officeart/2018/5/layout/IconLeafLabelList"/>
    <dgm:cxn modelId="{A78BADE1-14EE-4388-9713-579A5FC4ED57}" type="presParOf" srcId="{58D09680-DD92-4BD0-8337-00D6DFD5DE4C}" destId="{DD90224F-C17D-47FB-8186-251869330876}" srcOrd="1" destOrd="0" presId="urn:microsoft.com/office/officeart/2018/5/layout/IconLeafLabelList"/>
    <dgm:cxn modelId="{59FF3C89-4302-4BE4-95F2-2FD4E8A6FB58}" type="presParOf" srcId="{58D09680-DD92-4BD0-8337-00D6DFD5DE4C}" destId="{E4A61870-2A83-4AAB-BA6F-64CE32A8F2F0}" srcOrd="2" destOrd="0" presId="urn:microsoft.com/office/officeart/2018/5/layout/IconLeafLabelList"/>
    <dgm:cxn modelId="{A9FF906D-53B7-473A-991D-8B35F825EC5E}" type="presParOf" srcId="{58D09680-DD92-4BD0-8337-00D6DFD5DE4C}" destId="{277F11A5-ED25-4EB5-8AFC-B8FE9A7A35A5}" srcOrd="3" destOrd="0" presId="urn:microsoft.com/office/officeart/2018/5/layout/IconLeafLabelList"/>
    <dgm:cxn modelId="{CA1A600B-9CC8-4FDD-80B9-D5A771D7F71F}" type="presParOf" srcId="{621439D1-7D88-4508-85C5-F865B7DB2A02}" destId="{AFDF8F1D-A0BD-43FE-A832-4E1D7BC003E9}" srcOrd="9" destOrd="0" presId="urn:microsoft.com/office/officeart/2018/5/layout/IconLeafLabelList"/>
    <dgm:cxn modelId="{4FFD235F-3A0D-47EC-A004-27B5DD90FF0F}" type="presParOf" srcId="{621439D1-7D88-4508-85C5-F865B7DB2A02}" destId="{5BADFCF9-3A41-4728-9302-8812E51E15EC}" srcOrd="10" destOrd="0" presId="urn:microsoft.com/office/officeart/2018/5/layout/IconLeafLabelList"/>
    <dgm:cxn modelId="{4FE6AF90-637C-43B5-A0F3-0DDF3BE84F37}" type="presParOf" srcId="{5BADFCF9-3A41-4728-9302-8812E51E15EC}" destId="{2A454C01-FB65-4F59-AC57-F5FD626FB4B5}" srcOrd="0" destOrd="0" presId="urn:microsoft.com/office/officeart/2018/5/layout/IconLeafLabelList"/>
    <dgm:cxn modelId="{39327738-EFD3-4C76-8B87-ACC823F3E8AF}" type="presParOf" srcId="{5BADFCF9-3A41-4728-9302-8812E51E15EC}" destId="{C97CA01E-99A8-482C-A083-200B4052C0F8}" srcOrd="1" destOrd="0" presId="urn:microsoft.com/office/officeart/2018/5/layout/IconLeafLabelList"/>
    <dgm:cxn modelId="{CE75BF86-7870-40EF-AAEA-B5762803B316}" type="presParOf" srcId="{5BADFCF9-3A41-4728-9302-8812E51E15EC}" destId="{9312E614-C7F5-4685-AF64-C4E100A3B6A2}" srcOrd="2" destOrd="0" presId="urn:microsoft.com/office/officeart/2018/5/layout/IconLeafLabelList"/>
    <dgm:cxn modelId="{AD7BF0B3-C4FC-459B-931E-38B79E964570}" type="presParOf" srcId="{5BADFCF9-3A41-4728-9302-8812E51E15EC}" destId="{24CEE1C4-0241-46E4-B83A-37286F8AE5BD}" srcOrd="3" destOrd="0" presId="urn:microsoft.com/office/officeart/2018/5/layout/IconLeaf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40A97BB-E5CC-4A12-8E3C-CCEE8D4D4F82}" type="doc">
      <dgm:prSet loTypeId="urn:microsoft.com/office/officeart/2005/8/layout/list1" loCatId="list" qsTypeId="urn:microsoft.com/office/officeart/2005/8/quickstyle/simple1" qsCatId="simple" csTypeId="urn:microsoft.com/office/officeart/2005/8/colors/colorful2" csCatId="colorful" phldr="1"/>
      <dgm:spPr/>
      <dgm:t>
        <a:bodyPr/>
        <a:lstStyle/>
        <a:p>
          <a:endParaRPr lang="en-US"/>
        </a:p>
      </dgm:t>
    </dgm:pt>
    <dgm:pt modelId="{54063878-5CE4-4572-908C-34C9A93D3D66}">
      <dgm:prSet custT="1"/>
      <dgm:spPr/>
      <dgm:t>
        <a:bodyPr/>
        <a:lstStyle/>
        <a:p>
          <a:pPr>
            <a:lnSpc>
              <a:spcPct val="100000"/>
            </a:lnSpc>
          </a:pPr>
          <a:r>
            <a:rPr lang="en-US" sz="2000" b="1" dirty="0"/>
            <a:t>Organisation</a:t>
          </a:r>
          <a:endParaRPr lang="en-US" sz="2000" dirty="0"/>
        </a:p>
      </dgm:t>
    </dgm:pt>
    <dgm:pt modelId="{8CAFCA02-0529-4340-B2E2-11B8CD805FC7}" type="parTrans" cxnId="{573D4091-5A29-403D-8E7F-BFE94BB14925}">
      <dgm:prSet/>
      <dgm:spPr/>
      <dgm:t>
        <a:bodyPr/>
        <a:lstStyle/>
        <a:p>
          <a:endParaRPr lang="en-US" sz="2800"/>
        </a:p>
      </dgm:t>
    </dgm:pt>
    <dgm:pt modelId="{F04723FE-4F1A-4FAD-8D54-DC51E6DE4696}" type="sibTrans" cxnId="{573D4091-5A29-403D-8E7F-BFE94BB14925}">
      <dgm:prSet/>
      <dgm:spPr/>
      <dgm:t>
        <a:bodyPr/>
        <a:lstStyle/>
        <a:p>
          <a:endParaRPr lang="en-US" sz="2800"/>
        </a:p>
      </dgm:t>
    </dgm:pt>
    <dgm:pt modelId="{786DE3FE-ED1B-4143-BF68-DCC1ED9D5C3F}">
      <dgm:prSet custT="1"/>
      <dgm:spPr/>
      <dgm:t>
        <a:bodyPr/>
        <a:lstStyle/>
        <a:p>
          <a:pPr>
            <a:lnSpc>
              <a:spcPct val="100000"/>
            </a:lnSpc>
          </a:pPr>
          <a:r>
            <a:rPr lang="en-US" sz="2000"/>
            <a:t>A deliberate arrangement of people brought together to accomplish a specific purpose. </a:t>
          </a:r>
        </a:p>
      </dgm:t>
    </dgm:pt>
    <dgm:pt modelId="{663440EC-AD8D-4287-9F2A-8D41432D38AA}" type="parTrans" cxnId="{7C3CD3F5-6145-4716-B979-C643CFAFF593}">
      <dgm:prSet/>
      <dgm:spPr/>
      <dgm:t>
        <a:bodyPr/>
        <a:lstStyle/>
        <a:p>
          <a:endParaRPr lang="en-US" sz="2800"/>
        </a:p>
      </dgm:t>
    </dgm:pt>
    <dgm:pt modelId="{A1C7068D-8009-4786-9492-9ABE6C90C9EC}" type="sibTrans" cxnId="{7C3CD3F5-6145-4716-B979-C643CFAFF593}">
      <dgm:prSet/>
      <dgm:spPr/>
      <dgm:t>
        <a:bodyPr/>
        <a:lstStyle/>
        <a:p>
          <a:endParaRPr lang="en-US" sz="2800"/>
        </a:p>
      </dgm:t>
    </dgm:pt>
    <dgm:pt modelId="{DD333B99-643E-405A-886C-6445E219CAAF}">
      <dgm:prSet custT="1"/>
      <dgm:spPr/>
      <dgm:t>
        <a:bodyPr/>
        <a:lstStyle/>
        <a:p>
          <a:pPr>
            <a:lnSpc>
              <a:spcPct val="100000"/>
            </a:lnSpc>
          </a:pPr>
          <a:r>
            <a:rPr lang="en-US" sz="2000" b="1"/>
            <a:t>Common Characteristics of Organizations</a:t>
          </a:r>
          <a:endParaRPr lang="en-US" sz="2000"/>
        </a:p>
      </dgm:t>
    </dgm:pt>
    <dgm:pt modelId="{7FD2FD5B-6A8E-414D-9F47-99ED02932262}" type="parTrans" cxnId="{DBFF4D05-82A4-444A-909F-6F959AF6B8BB}">
      <dgm:prSet/>
      <dgm:spPr/>
      <dgm:t>
        <a:bodyPr/>
        <a:lstStyle/>
        <a:p>
          <a:endParaRPr lang="en-US" sz="2800"/>
        </a:p>
      </dgm:t>
    </dgm:pt>
    <dgm:pt modelId="{07B8E1B0-E3D6-4BD7-A4D3-28EB669D11FA}" type="sibTrans" cxnId="{DBFF4D05-82A4-444A-909F-6F959AF6B8BB}">
      <dgm:prSet/>
      <dgm:spPr/>
      <dgm:t>
        <a:bodyPr/>
        <a:lstStyle/>
        <a:p>
          <a:endParaRPr lang="en-US" sz="2800"/>
        </a:p>
      </dgm:t>
    </dgm:pt>
    <dgm:pt modelId="{90D25D58-02F6-470F-9D82-52B5EDC7E7B3}">
      <dgm:prSet custT="1"/>
      <dgm:spPr/>
      <dgm:t>
        <a:bodyPr/>
        <a:lstStyle/>
        <a:p>
          <a:pPr>
            <a:lnSpc>
              <a:spcPct val="100000"/>
            </a:lnSpc>
          </a:pPr>
          <a:r>
            <a:rPr lang="en-US" sz="2000"/>
            <a:t>Distinct purpose</a:t>
          </a:r>
        </a:p>
      </dgm:t>
    </dgm:pt>
    <dgm:pt modelId="{479185D6-708D-4821-8BA8-19339CABDC8A}" type="parTrans" cxnId="{3D42D6C2-8F47-40AE-BF03-7CB1B30BBC7D}">
      <dgm:prSet/>
      <dgm:spPr/>
      <dgm:t>
        <a:bodyPr/>
        <a:lstStyle/>
        <a:p>
          <a:endParaRPr lang="en-US" sz="2800"/>
        </a:p>
      </dgm:t>
    </dgm:pt>
    <dgm:pt modelId="{C51E1FA8-344C-4E6A-920F-CFBC0FA95597}" type="sibTrans" cxnId="{3D42D6C2-8F47-40AE-BF03-7CB1B30BBC7D}">
      <dgm:prSet/>
      <dgm:spPr/>
      <dgm:t>
        <a:bodyPr/>
        <a:lstStyle/>
        <a:p>
          <a:endParaRPr lang="en-US" sz="2800"/>
        </a:p>
      </dgm:t>
    </dgm:pt>
    <dgm:pt modelId="{451098F5-9880-4068-9DD8-0577F0D3D68E}">
      <dgm:prSet custT="1"/>
      <dgm:spPr/>
      <dgm:t>
        <a:bodyPr/>
        <a:lstStyle/>
        <a:p>
          <a:pPr>
            <a:lnSpc>
              <a:spcPct val="100000"/>
            </a:lnSpc>
          </a:pPr>
          <a:r>
            <a:rPr lang="en-US" sz="2000"/>
            <a:t>People working together</a:t>
          </a:r>
        </a:p>
      </dgm:t>
    </dgm:pt>
    <dgm:pt modelId="{3418F4CB-2BDF-494B-AC99-CEEFDA93A3DA}" type="parTrans" cxnId="{B81DE92D-AE36-48DA-9D57-B1482EC0C46D}">
      <dgm:prSet/>
      <dgm:spPr/>
      <dgm:t>
        <a:bodyPr/>
        <a:lstStyle/>
        <a:p>
          <a:endParaRPr lang="en-US" sz="2800"/>
        </a:p>
      </dgm:t>
    </dgm:pt>
    <dgm:pt modelId="{C08BD4FA-F4E2-40AC-A821-F9DEB2A66686}" type="sibTrans" cxnId="{B81DE92D-AE36-48DA-9D57-B1482EC0C46D}">
      <dgm:prSet/>
      <dgm:spPr/>
      <dgm:t>
        <a:bodyPr/>
        <a:lstStyle/>
        <a:p>
          <a:endParaRPr lang="en-US" sz="2800"/>
        </a:p>
      </dgm:t>
    </dgm:pt>
    <dgm:pt modelId="{81B82596-52C4-4B2B-A12B-1508FFE3117B}">
      <dgm:prSet custT="1"/>
      <dgm:spPr/>
      <dgm:t>
        <a:bodyPr/>
        <a:lstStyle/>
        <a:p>
          <a:pPr>
            <a:lnSpc>
              <a:spcPct val="100000"/>
            </a:lnSpc>
          </a:pPr>
          <a:r>
            <a:rPr lang="en-US" sz="2000"/>
            <a:t>A deliberate systematic structure</a:t>
          </a:r>
        </a:p>
      </dgm:t>
    </dgm:pt>
    <dgm:pt modelId="{830DD352-7DEE-4B4A-9FA2-0A94BE9DBD9C}" type="parTrans" cxnId="{24781019-D7FB-4EAA-8B75-739BD8F4F00B}">
      <dgm:prSet/>
      <dgm:spPr/>
      <dgm:t>
        <a:bodyPr/>
        <a:lstStyle/>
        <a:p>
          <a:endParaRPr lang="en-US" sz="2800"/>
        </a:p>
      </dgm:t>
    </dgm:pt>
    <dgm:pt modelId="{19B3C84B-BB20-410F-BFBD-B1E65E3FAD34}" type="sibTrans" cxnId="{24781019-D7FB-4EAA-8B75-739BD8F4F00B}">
      <dgm:prSet/>
      <dgm:spPr/>
      <dgm:t>
        <a:bodyPr/>
        <a:lstStyle/>
        <a:p>
          <a:endParaRPr lang="en-US" sz="2800"/>
        </a:p>
      </dgm:t>
    </dgm:pt>
    <dgm:pt modelId="{30A4EB34-2D3B-48BB-B942-2C91579F8FC7}" type="pres">
      <dgm:prSet presAssocID="{940A97BB-E5CC-4A12-8E3C-CCEE8D4D4F82}" presName="linear" presStyleCnt="0">
        <dgm:presLayoutVars>
          <dgm:dir/>
          <dgm:animLvl val="lvl"/>
          <dgm:resizeHandles val="exact"/>
        </dgm:presLayoutVars>
      </dgm:prSet>
      <dgm:spPr/>
      <dgm:t>
        <a:bodyPr/>
        <a:lstStyle/>
        <a:p>
          <a:endParaRPr lang="en-GB"/>
        </a:p>
      </dgm:t>
    </dgm:pt>
    <dgm:pt modelId="{9943E2B2-366B-49BE-A7F1-4E1CDC7BB68B}" type="pres">
      <dgm:prSet presAssocID="{54063878-5CE4-4572-908C-34C9A93D3D66}" presName="parentLin" presStyleCnt="0"/>
      <dgm:spPr/>
    </dgm:pt>
    <dgm:pt modelId="{4337BE67-B8F6-44DF-948B-BE01267EA9C6}" type="pres">
      <dgm:prSet presAssocID="{54063878-5CE4-4572-908C-34C9A93D3D66}" presName="parentLeftMargin" presStyleLbl="node1" presStyleIdx="0" presStyleCnt="2"/>
      <dgm:spPr/>
      <dgm:t>
        <a:bodyPr/>
        <a:lstStyle/>
        <a:p>
          <a:endParaRPr lang="en-GB"/>
        </a:p>
      </dgm:t>
    </dgm:pt>
    <dgm:pt modelId="{7E86A045-2F36-415D-A575-2FD806698F1D}" type="pres">
      <dgm:prSet presAssocID="{54063878-5CE4-4572-908C-34C9A93D3D66}" presName="parentText" presStyleLbl="node1" presStyleIdx="0" presStyleCnt="2">
        <dgm:presLayoutVars>
          <dgm:chMax val="0"/>
          <dgm:bulletEnabled val="1"/>
        </dgm:presLayoutVars>
      </dgm:prSet>
      <dgm:spPr/>
      <dgm:t>
        <a:bodyPr/>
        <a:lstStyle/>
        <a:p>
          <a:endParaRPr lang="en-GB"/>
        </a:p>
      </dgm:t>
    </dgm:pt>
    <dgm:pt modelId="{F8500D88-96D3-4D78-8D76-D97BBC1B48B6}" type="pres">
      <dgm:prSet presAssocID="{54063878-5CE4-4572-908C-34C9A93D3D66}" presName="negativeSpace" presStyleCnt="0"/>
      <dgm:spPr/>
    </dgm:pt>
    <dgm:pt modelId="{DFAF51FB-9920-4205-9CEE-914611EB0F5E}" type="pres">
      <dgm:prSet presAssocID="{54063878-5CE4-4572-908C-34C9A93D3D66}" presName="childText" presStyleLbl="conFgAcc1" presStyleIdx="0" presStyleCnt="2" custScaleY="82297">
        <dgm:presLayoutVars>
          <dgm:bulletEnabled val="1"/>
        </dgm:presLayoutVars>
      </dgm:prSet>
      <dgm:spPr/>
      <dgm:t>
        <a:bodyPr/>
        <a:lstStyle/>
        <a:p>
          <a:endParaRPr lang="en-GB"/>
        </a:p>
      </dgm:t>
    </dgm:pt>
    <dgm:pt modelId="{885F6592-904B-45DC-851B-98D1EA3ED9E4}" type="pres">
      <dgm:prSet presAssocID="{F04723FE-4F1A-4FAD-8D54-DC51E6DE4696}" presName="spaceBetweenRectangles" presStyleCnt="0"/>
      <dgm:spPr/>
    </dgm:pt>
    <dgm:pt modelId="{06651237-A518-4564-AAD6-A9ED8D021FDB}" type="pres">
      <dgm:prSet presAssocID="{DD333B99-643E-405A-886C-6445E219CAAF}" presName="parentLin" presStyleCnt="0"/>
      <dgm:spPr/>
    </dgm:pt>
    <dgm:pt modelId="{FF87B06A-CC30-46EF-A9CF-9E4638796BC9}" type="pres">
      <dgm:prSet presAssocID="{DD333B99-643E-405A-886C-6445E219CAAF}" presName="parentLeftMargin" presStyleLbl="node1" presStyleIdx="0" presStyleCnt="2"/>
      <dgm:spPr/>
      <dgm:t>
        <a:bodyPr/>
        <a:lstStyle/>
        <a:p>
          <a:endParaRPr lang="en-GB"/>
        </a:p>
      </dgm:t>
    </dgm:pt>
    <dgm:pt modelId="{4CAD6CC0-0165-46E3-AD64-738BD54D625F}" type="pres">
      <dgm:prSet presAssocID="{DD333B99-643E-405A-886C-6445E219CAAF}" presName="parentText" presStyleLbl="node1" presStyleIdx="1" presStyleCnt="2">
        <dgm:presLayoutVars>
          <dgm:chMax val="0"/>
          <dgm:bulletEnabled val="1"/>
        </dgm:presLayoutVars>
      </dgm:prSet>
      <dgm:spPr/>
      <dgm:t>
        <a:bodyPr/>
        <a:lstStyle/>
        <a:p>
          <a:endParaRPr lang="en-GB"/>
        </a:p>
      </dgm:t>
    </dgm:pt>
    <dgm:pt modelId="{9A1A42A5-929D-4389-A65C-B09F955BC378}" type="pres">
      <dgm:prSet presAssocID="{DD333B99-643E-405A-886C-6445E219CAAF}" presName="negativeSpace" presStyleCnt="0"/>
      <dgm:spPr/>
    </dgm:pt>
    <dgm:pt modelId="{1B3989B4-2866-445B-80B7-18EFA3D144E8}" type="pres">
      <dgm:prSet presAssocID="{DD333B99-643E-405A-886C-6445E219CAAF}" presName="childText" presStyleLbl="conFgAcc1" presStyleIdx="1" presStyleCnt="2">
        <dgm:presLayoutVars>
          <dgm:bulletEnabled val="1"/>
        </dgm:presLayoutVars>
      </dgm:prSet>
      <dgm:spPr/>
      <dgm:t>
        <a:bodyPr/>
        <a:lstStyle/>
        <a:p>
          <a:endParaRPr lang="en-GB"/>
        </a:p>
      </dgm:t>
    </dgm:pt>
  </dgm:ptLst>
  <dgm:cxnLst>
    <dgm:cxn modelId="{12DFFDC7-DD20-4DE6-B7BA-A7750E03821D}" type="presOf" srcId="{451098F5-9880-4068-9DD8-0577F0D3D68E}" destId="{1B3989B4-2866-445B-80B7-18EFA3D144E8}" srcOrd="0" destOrd="1" presId="urn:microsoft.com/office/officeart/2005/8/layout/list1"/>
    <dgm:cxn modelId="{15E5635B-6CF1-4A82-871D-CCCB939A7482}" type="presOf" srcId="{786DE3FE-ED1B-4143-BF68-DCC1ED9D5C3F}" destId="{DFAF51FB-9920-4205-9CEE-914611EB0F5E}" srcOrd="0" destOrd="0" presId="urn:microsoft.com/office/officeart/2005/8/layout/list1"/>
    <dgm:cxn modelId="{FCF6FAFD-3ABE-4E70-B7D8-D74E19EAE7DB}" type="presOf" srcId="{DD333B99-643E-405A-886C-6445E219CAAF}" destId="{4CAD6CC0-0165-46E3-AD64-738BD54D625F}" srcOrd="1" destOrd="0" presId="urn:microsoft.com/office/officeart/2005/8/layout/list1"/>
    <dgm:cxn modelId="{3D42D6C2-8F47-40AE-BF03-7CB1B30BBC7D}" srcId="{DD333B99-643E-405A-886C-6445E219CAAF}" destId="{90D25D58-02F6-470F-9D82-52B5EDC7E7B3}" srcOrd="0" destOrd="0" parTransId="{479185D6-708D-4821-8BA8-19339CABDC8A}" sibTransId="{C51E1FA8-344C-4E6A-920F-CFBC0FA95597}"/>
    <dgm:cxn modelId="{573D4091-5A29-403D-8E7F-BFE94BB14925}" srcId="{940A97BB-E5CC-4A12-8E3C-CCEE8D4D4F82}" destId="{54063878-5CE4-4572-908C-34C9A93D3D66}" srcOrd="0" destOrd="0" parTransId="{8CAFCA02-0529-4340-B2E2-11B8CD805FC7}" sibTransId="{F04723FE-4F1A-4FAD-8D54-DC51E6DE4696}"/>
    <dgm:cxn modelId="{DBFF4D05-82A4-444A-909F-6F959AF6B8BB}" srcId="{940A97BB-E5CC-4A12-8E3C-CCEE8D4D4F82}" destId="{DD333B99-643E-405A-886C-6445E219CAAF}" srcOrd="1" destOrd="0" parTransId="{7FD2FD5B-6A8E-414D-9F47-99ED02932262}" sibTransId="{07B8E1B0-E3D6-4BD7-A4D3-28EB669D11FA}"/>
    <dgm:cxn modelId="{BF05964C-422D-4CB9-8311-0273CA369B13}" type="presOf" srcId="{DD333B99-643E-405A-886C-6445E219CAAF}" destId="{FF87B06A-CC30-46EF-A9CF-9E4638796BC9}" srcOrd="0" destOrd="0" presId="urn:microsoft.com/office/officeart/2005/8/layout/list1"/>
    <dgm:cxn modelId="{B5AF1AD7-23CE-400B-A9FA-6D4B2E50E613}" type="presOf" srcId="{54063878-5CE4-4572-908C-34C9A93D3D66}" destId="{7E86A045-2F36-415D-A575-2FD806698F1D}" srcOrd="1" destOrd="0" presId="urn:microsoft.com/office/officeart/2005/8/layout/list1"/>
    <dgm:cxn modelId="{80EF8760-C2E1-4EB0-9EBE-95A7079B689A}" type="presOf" srcId="{940A97BB-E5CC-4A12-8E3C-CCEE8D4D4F82}" destId="{30A4EB34-2D3B-48BB-B942-2C91579F8FC7}" srcOrd="0" destOrd="0" presId="urn:microsoft.com/office/officeart/2005/8/layout/list1"/>
    <dgm:cxn modelId="{0EA72B3F-4AB5-4C09-B83F-54732DD5D78A}" type="presOf" srcId="{81B82596-52C4-4B2B-A12B-1508FFE3117B}" destId="{1B3989B4-2866-445B-80B7-18EFA3D144E8}" srcOrd="0" destOrd="2" presId="urn:microsoft.com/office/officeart/2005/8/layout/list1"/>
    <dgm:cxn modelId="{B81DE92D-AE36-48DA-9D57-B1482EC0C46D}" srcId="{DD333B99-643E-405A-886C-6445E219CAAF}" destId="{451098F5-9880-4068-9DD8-0577F0D3D68E}" srcOrd="1" destOrd="0" parTransId="{3418F4CB-2BDF-494B-AC99-CEEFDA93A3DA}" sibTransId="{C08BD4FA-F4E2-40AC-A821-F9DEB2A66686}"/>
    <dgm:cxn modelId="{D20BF42E-58CE-4B5F-A1D5-6C6039629AD8}" type="presOf" srcId="{54063878-5CE4-4572-908C-34C9A93D3D66}" destId="{4337BE67-B8F6-44DF-948B-BE01267EA9C6}" srcOrd="0" destOrd="0" presId="urn:microsoft.com/office/officeart/2005/8/layout/list1"/>
    <dgm:cxn modelId="{7C3CD3F5-6145-4716-B979-C643CFAFF593}" srcId="{54063878-5CE4-4572-908C-34C9A93D3D66}" destId="{786DE3FE-ED1B-4143-BF68-DCC1ED9D5C3F}" srcOrd="0" destOrd="0" parTransId="{663440EC-AD8D-4287-9F2A-8D41432D38AA}" sibTransId="{A1C7068D-8009-4786-9492-9ABE6C90C9EC}"/>
    <dgm:cxn modelId="{FA6375DF-BCCB-41F2-8071-D86F2ADDC8EB}" type="presOf" srcId="{90D25D58-02F6-470F-9D82-52B5EDC7E7B3}" destId="{1B3989B4-2866-445B-80B7-18EFA3D144E8}" srcOrd="0" destOrd="0" presId="urn:microsoft.com/office/officeart/2005/8/layout/list1"/>
    <dgm:cxn modelId="{24781019-D7FB-4EAA-8B75-739BD8F4F00B}" srcId="{DD333B99-643E-405A-886C-6445E219CAAF}" destId="{81B82596-52C4-4B2B-A12B-1508FFE3117B}" srcOrd="2" destOrd="0" parTransId="{830DD352-7DEE-4B4A-9FA2-0A94BE9DBD9C}" sibTransId="{19B3C84B-BB20-410F-BFBD-B1E65E3FAD34}"/>
    <dgm:cxn modelId="{461BE583-780B-499D-90E1-49A0BBE24D0C}" type="presParOf" srcId="{30A4EB34-2D3B-48BB-B942-2C91579F8FC7}" destId="{9943E2B2-366B-49BE-A7F1-4E1CDC7BB68B}" srcOrd="0" destOrd="0" presId="urn:microsoft.com/office/officeart/2005/8/layout/list1"/>
    <dgm:cxn modelId="{C9530AC0-F5B3-4516-B133-08767B8E73C0}" type="presParOf" srcId="{9943E2B2-366B-49BE-A7F1-4E1CDC7BB68B}" destId="{4337BE67-B8F6-44DF-948B-BE01267EA9C6}" srcOrd="0" destOrd="0" presId="urn:microsoft.com/office/officeart/2005/8/layout/list1"/>
    <dgm:cxn modelId="{8CBE81D0-6219-4685-A1FF-F9D421C3831C}" type="presParOf" srcId="{9943E2B2-366B-49BE-A7F1-4E1CDC7BB68B}" destId="{7E86A045-2F36-415D-A575-2FD806698F1D}" srcOrd="1" destOrd="0" presId="urn:microsoft.com/office/officeart/2005/8/layout/list1"/>
    <dgm:cxn modelId="{74C5DF77-244B-4A74-9786-C63B8464612F}" type="presParOf" srcId="{30A4EB34-2D3B-48BB-B942-2C91579F8FC7}" destId="{F8500D88-96D3-4D78-8D76-D97BBC1B48B6}" srcOrd="1" destOrd="0" presId="urn:microsoft.com/office/officeart/2005/8/layout/list1"/>
    <dgm:cxn modelId="{5FC5429C-471C-4BD5-986C-D48D7EDEB6D5}" type="presParOf" srcId="{30A4EB34-2D3B-48BB-B942-2C91579F8FC7}" destId="{DFAF51FB-9920-4205-9CEE-914611EB0F5E}" srcOrd="2" destOrd="0" presId="urn:microsoft.com/office/officeart/2005/8/layout/list1"/>
    <dgm:cxn modelId="{4DB4DC34-89FD-4B50-A824-EF2F37F89CBB}" type="presParOf" srcId="{30A4EB34-2D3B-48BB-B942-2C91579F8FC7}" destId="{885F6592-904B-45DC-851B-98D1EA3ED9E4}" srcOrd="3" destOrd="0" presId="urn:microsoft.com/office/officeart/2005/8/layout/list1"/>
    <dgm:cxn modelId="{8B9EFAF9-D559-4CB9-865E-826283E66118}" type="presParOf" srcId="{30A4EB34-2D3B-48BB-B942-2C91579F8FC7}" destId="{06651237-A518-4564-AAD6-A9ED8D021FDB}" srcOrd="4" destOrd="0" presId="urn:microsoft.com/office/officeart/2005/8/layout/list1"/>
    <dgm:cxn modelId="{3C8E4573-8925-43D5-B3E9-0DB5CFE8A66E}" type="presParOf" srcId="{06651237-A518-4564-AAD6-A9ED8D021FDB}" destId="{FF87B06A-CC30-46EF-A9CF-9E4638796BC9}" srcOrd="0" destOrd="0" presId="urn:microsoft.com/office/officeart/2005/8/layout/list1"/>
    <dgm:cxn modelId="{C60292E3-2A76-4983-9BED-32B9632A5A82}" type="presParOf" srcId="{06651237-A518-4564-AAD6-A9ED8D021FDB}" destId="{4CAD6CC0-0165-46E3-AD64-738BD54D625F}" srcOrd="1" destOrd="0" presId="urn:microsoft.com/office/officeart/2005/8/layout/list1"/>
    <dgm:cxn modelId="{957E71E5-7506-4600-BC4A-E3D672376222}" type="presParOf" srcId="{30A4EB34-2D3B-48BB-B942-2C91579F8FC7}" destId="{9A1A42A5-929D-4389-A65C-B09F955BC378}" srcOrd="5" destOrd="0" presId="urn:microsoft.com/office/officeart/2005/8/layout/list1"/>
    <dgm:cxn modelId="{059DAC79-416A-45AC-9956-0B569B734917}" type="presParOf" srcId="{30A4EB34-2D3B-48BB-B942-2C91579F8FC7}" destId="{1B3989B4-2866-445B-80B7-18EFA3D144E8}"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6E8C952-4359-46F5-8BC8-4B98832590A2}" type="doc">
      <dgm:prSet loTypeId="urn:microsoft.com/office/officeart/2005/8/layout/vList5" loCatId="list" qsTypeId="urn:microsoft.com/office/officeart/2005/8/quickstyle/simple4" qsCatId="simple" csTypeId="urn:microsoft.com/office/officeart/2005/8/colors/accent3_2" csCatId="accent3" phldr="1"/>
      <dgm:spPr/>
      <dgm:t>
        <a:bodyPr/>
        <a:lstStyle/>
        <a:p>
          <a:endParaRPr lang="en-US"/>
        </a:p>
      </dgm:t>
    </dgm:pt>
    <dgm:pt modelId="{36B0678F-FE93-42BD-B60C-38345CDA45BB}">
      <dgm:prSet/>
      <dgm:spPr/>
      <dgm:t>
        <a:bodyPr/>
        <a:lstStyle/>
        <a:p>
          <a:pPr>
            <a:lnSpc>
              <a:spcPct val="100000"/>
            </a:lnSpc>
          </a:pPr>
          <a:r>
            <a:rPr lang="en-US" b="1"/>
            <a:t>Nonmanagerial Employees</a:t>
          </a:r>
          <a:r>
            <a:rPr lang="en-US"/>
            <a:t> </a:t>
          </a:r>
        </a:p>
      </dgm:t>
    </dgm:pt>
    <dgm:pt modelId="{0DD50D27-491E-40FF-8936-7EEC6195FC6D}" type="parTrans" cxnId="{961E6B10-5B67-45C3-9544-13FDC2F55DB0}">
      <dgm:prSet/>
      <dgm:spPr/>
      <dgm:t>
        <a:bodyPr/>
        <a:lstStyle/>
        <a:p>
          <a:endParaRPr lang="en-US"/>
        </a:p>
      </dgm:t>
    </dgm:pt>
    <dgm:pt modelId="{4B438E0C-5595-4EF3-AA88-AC6457520809}" type="sibTrans" cxnId="{961E6B10-5B67-45C3-9544-13FDC2F55DB0}">
      <dgm:prSet/>
      <dgm:spPr/>
      <dgm:t>
        <a:bodyPr/>
        <a:lstStyle/>
        <a:p>
          <a:endParaRPr lang="en-US"/>
        </a:p>
      </dgm:t>
    </dgm:pt>
    <dgm:pt modelId="{B74DF164-0008-40A4-8C8C-EF7FFAB9CB66}">
      <dgm:prSet/>
      <dgm:spPr/>
      <dgm:t>
        <a:bodyPr/>
        <a:lstStyle/>
        <a:p>
          <a:pPr>
            <a:lnSpc>
              <a:spcPct val="100000"/>
            </a:lnSpc>
          </a:pPr>
          <a:r>
            <a:rPr lang="en-US" dirty="0"/>
            <a:t>People who work directly on a job or task and have no responsibility for overseeing the work of others.</a:t>
          </a:r>
        </a:p>
      </dgm:t>
    </dgm:pt>
    <dgm:pt modelId="{B89E1E62-72AF-4BF4-9179-E26A110A032C}" type="parTrans" cxnId="{4D1F0965-EAE6-40A8-A365-2FB5B36586E2}">
      <dgm:prSet/>
      <dgm:spPr/>
      <dgm:t>
        <a:bodyPr/>
        <a:lstStyle/>
        <a:p>
          <a:endParaRPr lang="en-US"/>
        </a:p>
      </dgm:t>
    </dgm:pt>
    <dgm:pt modelId="{6F93119D-E0CA-4A8A-BF36-061E6056939D}" type="sibTrans" cxnId="{4D1F0965-EAE6-40A8-A365-2FB5B36586E2}">
      <dgm:prSet/>
      <dgm:spPr/>
      <dgm:t>
        <a:bodyPr/>
        <a:lstStyle/>
        <a:p>
          <a:endParaRPr lang="en-US"/>
        </a:p>
      </dgm:t>
    </dgm:pt>
    <dgm:pt modelId="{8A546F15-97BE-4BAE-B83F-7F29B123C38D}">
      <dgm:prSet/>
      <dgm:spPr/>
      <dgm:t>
        <a:bodyPr/>
        <a:lstStyle/>
        <a:p>
          <a:pPr>
            <a:lnSpc>
              <a:spcPct val="100000"/>
            </a:lnSpc>
          </a:pPr>
          <a:r>
            <a:rPr lang="en-US" dirty="0"/>
            <a:t>Examples, associates, team members</a:t>
          </a:r>
        </a:p>
      </dgm:t>
    </dgm:pt>
    <dgm:pt modelId="{ADA61040-1133-45EA-B046-E26CA55AAD01}" type="parTrans" cxnId="{B3ECB6D7-B45D-48B9-B5E7-E8EF50FEDB26}">
      <dgm:prSet/>
      <dgm:spPr/>
      <dgm:t>
        <a:bodyPr/>
        <a:lstStyle/>
        <a:p>
          <a:endParaRPr lang="en-US"/>
        </a:p>
      </dgm:t>
    </dgm:pt>
    <dgm:pt modelId="{9450132A-5CA7-4331-9750-C2263E99C729}" type="sibTrans" cxnId="{B3ECB6D7-B45D-48B9-B5E7-E8EF50FEDB26}">
      <dgm:prSet/>
      <dgm:spPr/>
      <dgm:t>
        <a:bodyPr/>
        <a:lstStyle/>
        <a:p>
          <a:endParaRPr lang="en-US"/>
        </a:p>
      </dgm:t>
    </dgm:pt>
    <dgm:pt modelId="{4B78B2BE-F23C-495D-91AE-FFB61CB59FF1}">
      <dgm:prSet/>
      <dgm:spPr/>
      <dgm:t>
        <a:bodyPr/>
        <a:lstStyle/>
        <a:p>
          <a:pPr>
            <a:lnSpc>
              <a:spcPct val="100000"/>
            </a:lnSpc>
          </a:pPr>
          <a:r>
            <a:rPr lang="en-US" b="1"/>
            <a:t>Managers</a:t>
          </a:r>
          <a:r>
            <a:rPr lang="en-US"/>
            <a:t> </a:t>
          </a:r>
        </a:p>
      </dgm:t>
    </dgm:pt>
    <dgm:pt modelId="{4F828663-D4E7-4CA1-A0FF-CFE78936E3A2}" type="parTrans" cxnId="{73253AAD-18D0-4672-9503-2E9DA4ACBE49}">
      <dgm:prSet/>
      <dgm:spPr/>
      <dgm:t>
        <a:bodyPr/>
        <a:lstStyle/>
        <a:p>
          <a:endParaRPr lang="en-US"/>
        </a:p>
      </dgm:t>
    </dgm:pt>
    <dgm:pt modelId="{B12BACCB-B9ED-4969-BBB7-C1F5B23585DD}" type="sibTrans" cxnId="{73253AAD-18D0-4672-9503-2E9DA4ACBE49}">
      <dgm:prSet/>
      <dgm:spPr/>
      <dgm:t>
        <a:bodyPr/>
        <a:lstStyle/>
        <a:p>
          <a:endParaRPr lang="en-US"/>
        </a:p>
      </dgm:t>
    </dgm:pt>
    <dgm:pt modelId="{384702F8-8556-414A-9E6A-F48A5CD88FDF}">
      <dgm:prSet/>
      <dgm:spPr/>
      <dgm:t>
        <a:bodyPr/>
        <a:lstStyle/>
        <a:p>
          <a:pPr>
            <a:lnSpc>
              <a:spcPct val="100000"/>
            </a:lnSpc>
          </a:pPr>
          <a:r>
            <a:rPr lang="en-US"/>
            <a:t>Individuals in organizations who direct the activities of others.</a:t>
          </a:r>
        </a:p>
      </dgm:t>
    </dgm:pt>
    <dgm:pt modelId="{A34614EE-7ADC-4B5D-8D61-2B10DAA2DAE1}" type="parTrans" cxnId="{63A13089-BD61-4D4F-B528-86E536209353}">
      <dgm:prSet/>
      <dgm:spPr/>
      <dgm:t>
        <a:bodyPr/>
        <a:lstStyle/>
        <a:p>
          <a:endParaRPr lang="en-US"/>
        </a:p>
      </dgm:t>
    </dgm:pt>
    <dgm:pt modelId="{EE133DC5-53CB-4230-8B51-1507F206297F}" type="sibTrans" cxnId="{63A13089-BD61-4D4F-B528-86E536209353}">
      <dgm:prSet/>
      <dgm:spPr/>
      <dgm:t>
        <a:bodyPr/>
        <a:lstStyle/>
        <a:p>
          <a:endParaRPr lang="en-US"/>
        </a:p>
      </dgm:t>
    </dgm:pt>
    <dgm:pt modelId="{1D629CBC-2875-40C5-A512-1C846E91574B}" type="pres">
      <dgm:prSet presAssocID="{D6E8C952-4359-46F5-8BC8-4B98832590A2}" presName="Name0" presStyleCnt="0">
        <dgm:presLayoutVars>
          <dgm:dir/>
          <dgm:animLvl val="lvl"/>
          <dgm:resizeHandles val="exact"/>
        </dgm:presLayoutVars>
      </dgm:prSet>
      <dgm:spPr/>
      <dgm:t>
        <a:bodyPr/>
        <a:lstStyle/>
        <a:p>
          <a:endParaRPr lang="en-GB"/>
        </a:p>
      </dgm:t>
    </dgm:pt>
    <dgm:pt modelId="{F69AA5F1-7A3B-45AB-8544-DBC64B6A6576}" type="pres">
      <dgm:prSet presAssocID="{36B0678F-FE93-42BD-B60C-38345CDA45BB}" presName="linNode" presStyleCnt="0"/>
      <dgm:spPr/>
    </dgm:pt>
    <dgm:pt modelId="{83F544C8-7132-4FFD-9C17-47EFFF700DCF}" type="pres">
      <dgm:prSet presAssocID="{36B0678F-FE93-42BD-B60C-38345CDA45BB}" presName="parentText" presStyleLbl="node1" presStyleIdx="0" presStyleCnt="2">
        <dgm:presLayoutVars>
          <dgm:chMax val="1"/>
          <dgm:bulletEnabled val="1"/>
        </dgm:presLayoutVars>
      </dgm:prSet>
      <dgm:spPr/>
      <dgm:t>
        <a:bodyPr/>
        <a:lstStyle/>
        <a:p>
          <a:endParaRPr lang="en-GB"/>
        </a:p>
      </dgm:t>
    </dgm:pt>
    <dgm:pt modelId="{D63B451F-CD65-44C7-8A64-062E8442B987}" type="pres">
      <dgm:prSet presAssocID="{36B0678F-FE93-42BD-B60C-38345CDA45BB}" presName="descendantText" presStyleLbl="alignAccFollowNode1" presStyleIdx="0" presStyleCnt="2">
        <dgm:presLayoutVars>
          <dgm:bulletEnabled val="1"/>
        </dgm:presLayoutVars>
      </dgm:prSet>
      <dgm:spPr/>
      <dgm:t>
        <a:bodyPr/>
        <a:lstStyle/>
        <a:p>
          <a:endParaRPr lang="en-GB"/>
        </a:p>
      </dgm:t>
    </dgm:pt>
    <dgm:pt modelId="{52FAA5FA-B3AA-4BA8-9118-1A5B85141763}" type="pres">
      <dgm:prSet presAssocID="{4B438E0C-5595-4EF3-AA88-AC6457520809}" presName="sp" presStyleCnt="0"/>
      <dgm:spPr/>
    </dgm:pt>
    <dgm:pt modelId="{9EC5A1E8-7810-4992-82D3-08CB8A5022ED}" type="pres">
      <dgm:prSet presAssocID="{4B78B2BE-F23C-495D-91AE-FFB61CB59FF1}" presName="linNode" presStyleCnt="0"/>
      <dgm:spPr/>
    </dgm:pt>
    <dgm:pt modelId="{8A041DFF-AB52-4F02-9AFB-34E0561C6613}" type="pres">
      <dgm:prSet presAssocID="{4B78B2BE-F23C-495D-91AE-FFB61CB59FF1}" presName="parentText" presStyleLbl="node1" presStyleIdx="1" presStyleCnt="2">
        <dgm:presLayoutVars>
          <dgm:chMax val="1"/>
          <dgm:bulletEnabled val="1"/>
        </dgm:presLayoutVars>
      </dgm:prSet>
      <dgm:spPr/>
      <dgm:t>
        <a:bodyPr/>
        <a:lstStyle/>
        <a:p>
          <a:endParaRPr lang="en-GB"/>
        </a:p>
      </dgm:t>
    </dgm:pt>
    <dgm:pt modelId="{EC382A59-ED98-4203-A9D6-13AF3D0C1982}" type="pres">
      <dgm:prSet presAssocID="{4B78B2BE-F23C-495D-91AE-FFB61CB59FF1}" presName="descendantText" presStyleLbl="alignAccFollowNode1" presStyleIdx="1" presStyleCnt="2">
        <dgm:presLayoutVars>
          <dgm:bulletEnabled val="1"/>
        </dgm:presLayoutVars>
      </dgm:prSet>
      <dgm:spPr/>
      <dgm:t>
        <a:bodyPr/>
        <a:lstStyle/>
        <a:p>
          <a:endParaRPr lang="en-GB"/>
        </a:p>
      </dgm:t>
    </dgm:pt>
  </dgm:ptLst>
  <dgm:cxnLst>
    <dgm:cxn modelId="{73253AAD-18D0-4672-9503-2E9DA4ACBE49}" srcId="{D6E8C952-4359-46F5-8BC8-4B98832590A2}" destId="{4B78B2BE-F23C-495D-91AE-FFB61CB59FF1}" srcOrd="1" destOrd="0" parTransId="{4F828663-D4E7-4CA1-A0FF-CFE78936E3A2}" sibTransId="{B12BACCB-B9ED-4969-BBB7-C1F5B23585DD}"/>
    <dgm:cxn modelId="{961E6B10-5B67-45C3-9544-13FDC2F55DB0}" srcId="{D6E8C952-4359-46F5-8BC8-4B98832590A2}" destId="{36B0678F-FE93-42BD-B60C-38345CDA45BB}" srcOrd="0" destOrd="0" parTransId="{0DD50D27-491E-40FF-8936-7EEC6195FC6D}" sibTransId="{4B438E0C-5595-4EF3-AA88-AC6457520809}"/>
    <dgm:cxn modelId="{84E56546-C5D3-42E9-A34F-4F471DE90342}" type="presOf" srcId="{4B78B2BE-F23C-495D-91AE-FFB61CB59FF1}" destId="{8A041DFF-AB52-4F02-9AFB-34E0561C6613}" srcOrd="0" destOrd="0" presId="urn:microsoft.com/office/officeart/2005/8/layout/vList5"/>
    <dgm:cxn modelId="{1D740526-D6FE-4BCF-AE52-D0D1D3C7318E}" type="presOf" srcId="{384702F8-8556-414A-9E6A-F48A5CD88FDF}" destId="{EC382A59-ED98-4203-A9D6-13AF3D0C1982}" srcOrd="0" destOrd="0" presId="urn:microsoft.com/office/officeart/2005/8/layout/vList5"/>
    <dgm:cxn modelId="{D72A4706-09AA-4946-A0EF-DA0F70F0865E}" type="presOf" srcId="{D6E8C952-4359-46F5-8BC8-4B98832590A2}" destId="{1D629CBC-2875-40C5-A512-1C846E91574B}" srcOrd="0" destOrd="0" presId="urn:microsoft.com/office/officeart/2005/8/layout/vList5"/>
    <dgm:cxn modelId="{63A13089-BD61-4D4F-B528-86E536209353}" srcId="{4B78B2BE-F23C-495D-91AE-FFB61CB59FF1}" destId="{384702F8-8556-414A-9E6A-F48A5CD88FDF}" srcOrd="0" destOrd="0" parTransId="{A34614EE-7ADC-4B5D-8D61-2B10DAA2DAE1}" sibTransId="{EE133DC5-53CB-4230-8B51-1507F206297F}"/>
    <dgm:cxn modelId="{9E412283-657F-4BE1-B3E5-F7263A980D74}" type="presOf" srcId="{36B0678F-FE93-42BD-B60C-38345CDA45BB}" destId="{83F544C8-7132-4FFD-9C17-47EFFF700DCF}" srcOrd="0" destOrd="0" presId="urn:microsoft.com/office/officeart/2005/8/layout/vList5"/>
    <dgm:cxn modelId="{92BF3F99-82B1-483D-A35E-C4430B63684B}" type="presOf" srcId="{B74DF164-0008-40A4-8C8C-EF7FFAB9CB66}" destId="{D63B451F-CD65-44C7-8A64-062E8442B987}" srcOrd="0" destOrd="0" presId="urn:microsoft.com/office/officeart/2005/8/layout/vList5"/>
    <dgm:cxn modelId="{4D1F0965-EAE6-40A8-A365-2FB5B36586E2}" srcId="{36B0678F-FE93-42BD-B60C-38345CDA45BB}" destId="{B74DF164-0008-40A4-8C8C-EF7FFAB9CB66}" srcOrd="0" destOrd="0" parTransId="{B89E1E62-72AF-4BF4-9179-E26A110A032C}" sibTransId="{6F93119D-E0CA-4A8A-BF36-061E6056939D}"/>
    <dgm:cxn modelId="{4A49EAF0-5CD7-4902-93FE-B317C91AC14A}" type="presOf" srcId="{8A546F15-97BE-4BAE-B83F-7F29B123C38D}" destId="{D63B451F-CD65-44C7-8A64-062E8442B987}" srcOrd="0" destOrd="1" presId="urn:microsoft.com/office/officeart/2005/8/layout/vList5"/>
    <dgm:cxn modelId="{B3ECB6D7-B45D-48B9-B5E7-E8EF50FEDB26}" srcId="{36B0678F-FE93-42BD-B60C-38345CDA45BB}" destId="{8A546F15-97BE-4BAE-B83F-7F29B123C38D}" srcOrd="1" destOrd="0" parTransId="{ADA61040-1133-45EA-B046-E26CA55AAD01}" sibTransId="{9450132A-5CA7-4331-9750-C2263E99C729}"/>
    <dgm:cxn modelId="{8E25E701-06D2-43C8-B3DF-BAD31CADCB41}" type="presParOf" srcId="{1D629CBC-2875-40C5-A512-1C846E91574B}" destId="{F69AA5F1-7A3B-45AB-8544-DBC64B6A6576}" srcOrd="0" destOrd="0" presId="urn:microsoft.com/office/officeart/2005/8/layout/vList5"/>
    <dgm:cxn modelId="{849522BD-7A93-4D5D-BF05-19790072E017}" type="presParOf" srcId="{F69AA5F1-7A3B-45AB-8544-DBC64B6A6576}" destId="{83F544C8-7132-4FFD-9C17-47EFFF700DCF}" srcOrd="0" destOrd="0" presId="urn:microsoft.com/office/officeart/2005/8/layout/vList5"/>
    <dgm:cxn modelId="{EEFD4FDF-B9D4-44E2-9FF4-263AE5A7A3D3}" type="presParOf" srcId="{F69AA5F1-7A3B-45AB-8544-DBC64B6A6576}" destId="{D63B451F-CD65-44C7-8A64-062E8442B987}" srcOrd="1" destOrd="0" presId="urn:microsoft.com/office/officeart/2005/8/layout/vList5"/>
    <dgm:cxn modelId="{66713F89-4917-42A4-A9A3-88B40DCCDF31}" type="presParOf" srcId="{1D629CBC-2875-40C5-A512-1C846E91574B}" destId="{52FAA5FA-B3AA-4BA8-9118-1A5B85141763}" srcOrd="1" destOrd="0" presId="urn:microsoft.com/office/officeart/2005/8/layout/vList5"/>
    <dgm:cxn modelId="{3B009DC2-1340-409C-8F22-D1C8928579E7}" type="presParOf" srcId="{1D629CBC-2875-40C5-A512-1C846E91574B}" destId="{9EC5A1E8-7810-4992-82D3-08CB8A5022ED}" srcOrd="2" destOrd="0" presId="urn:microsoft.com/office/officeart/2005/8/layout/vList5"/>
    <dgm:cxn modelId="{DAF0EBC7-400A-4555-88E4-0B69D65333DA}" type="presParOf" srcId="{9EC5A1E8-7810-4992-82D3-08CB8A5022ED}" destId="{8A041DFF-AB52-4F02-9AFB-34E0561C6613}" srcOrd="0" destOrd="0" presId="urn:microsoft.com/office/officeart/2005/8/layout/vList5"/>
    <dgm:cxn modelId="{437B4499-EBA8-4C66-9B63-2700054062CD}" type="presParOf" srcId="{9EC5A1E8-7810-4992-82D3-08CB8A5022ED}" destId="{EC382A59-ED98-4203-A9D6-13AF3D0C1982}"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251C7AB-984D-485E-A8F7-D1D1649EE17F}"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F3A7729F-ED75-4875-804A-DB6A7BBC7A93}">
      <dgm:prSet custT="1"/>
      <dgm:spPr/>
      <dgm:t>
        <a:bodyPr/>
        <a:lstStyle/>
        <a:p>
          <a:pPr>
            <a:lnSpc>
              <a:spcPct val="100000"/>
            </a:lnSpc>
          </a:pPr>
          <a:r>
            <a:rPr lang="en-US" sz="2800" b="1"/>
            <a:t>Management </a:t>
          </a:r>
          <a:endParaRPr lang="en-US" sz="2800"/>
        </a:p>
      </dgm:t>
    </dgm:pt>
    <dgm:pt modelId="{A9135644-8BCC-4D3F-AB2D-D7F452F0EE07}" type="parTrans" cxnId="{6C52E2C2-A9DA-42CB-BE6E-0AA911430F6D}">
      <dgm:prSet/>
      <dgm:spPr/>
      <dgm:t>
        <a:bodyPr/>
        <a:lstStyle/>
        <a:p>
          <a:endParaRPr lang="en-US" sz="2000"/>
        </a:p>
      </dgm:t>
    </dgm:pt>
    <dgm:pt modelId="{AB667BD6-4B10-4676-B12E-72BF602948AD}" type="sibTrans" cxnId="{6C52E2C2-A9DA-42CB-BE6E-0AA911430F6D}">
      <dgm:prSet/>
      <dgm:spPr/>
      <dgm:t>
        <a:bodyPr/>
        <a:lstStyle/>
        <a:p>
          <a:endParaRPr lang="en-US" sz="2000"/>
        </a:p>
      </dgm:t>
    </dgm:pt>
    <dgm:pt modelId="{82E19C90-BFBA-44FB-9694-823D5B6065ED}">
      <dgm:prSet custT="1"/>
      <dgm:spPr/>
      <dgm:t>
        <a:bodyPr/>
        <a:lstStyle/>
        <a:p>
          <a:pPr>
            <a:lnSpc>
              <a:spcPct val="100000"/>
            </a:lnSpc>
          </a:pPr>
          <a:r>
            <a:rPr lang="en-US" sz="1600"/>
            <a:t>The  </a:t>
          </a:r>
          <a:r>
            <a:rPr lang="en-US" sz="1600" i="1"/>
            <a:t>process</a:t>
          </a:r>
          <a:r>
            <a:rPr lang="en-US" sz="1600"/>
            <a:t> of getting things done </a:t>
          </a:r>
          <a:r>
            <a:rPr lang="en-US" sz="1600" i="1"/>
            <a:t>effectively</a:t>
          </a:r>
          <a:r>
            <a:rPr lang="en-US" sz="1600"/>
            <a:t> and </a:t>
          </a:r>
          <a:r>
            <a:rPr lang="en-US" sz="1600" i="1"/>
            <a:t>efficiently</a:t>
          </a:r>
          <a:r>
            <a:rPr lang="en-US" sz="1600"/>
            <a:t>, with and through people</a:t>
          </a:r>
        </a:p>
      </dgm:t>
    </dgm:pt>
    <dgm:pt modelId="{207BC0B7-9B70-454C-8E8F-3F8C66A74085}" type="parTrans" cxnId="{B19A37D9-7CB1-4CEB-8EF1-575B525CC499}">
      <dgm:prSet/>
      <dgm:spPr/>
      <dgm:t>
        <a:bodyPr/>
        <a:lstStyle/>
        <a:p>
          <a:endParaRPr lang="en-US" sz="2000"/>
        </a:p>
      </dgm:t>
    </dgm:pt>
    <dgm:pt modelId="{E1927448-BB64-4670-85A8-E7B2066486D0}" type="sibTrans" cxnId="{B19A37D9-7CB1-4CEB-8EF1-575B525CC499}">
      <dgm:prSet/>
      <dgm:spPr/>
      <dgm:t>
        <a:bodyPr/>
        <a:lstStyle/>
        <a:p>
          <a:endParaRPr lang="en-US" sz="2000"/>
        </a:p>
      </dgm:t>
    </dgm:pt>
    <dgm:pt modelId="{E642BF8A-3C21-424E-BA01-93F6452BEC71}">
      <dgm:prSet custT="1"/>
      <dgm:spPr/>
      <dgm:t>
        <a:bodyPr/>
        <a:lstStyle/>
        <a:p>
          <a:pPr>
            <a:lnSpc>
              <a:spcPct val="100000"/>
            </a:lnSpc>
          </a:pPr>
          <a:r>
            <a:rPr lang="en-US" sz="2800" b="1"/>
            <a:t>Effectiveness</a:t>
          </a:r>
          <a:r>
            <a:rPr lang="en-US" sz="2800"/>
            <a:t> </a:t>
          </a:r>
        </a:p>
      </dgm:t>
    </dgm:pt>
    <dgm:pt modelId="{C07622AE-661A-4291-99C8-DAECDF4C9615}" type="parTrans" cxnId="{5B5BB2E0-6CDD-4394-91A8-DA89EE0F22A5}">
      <dgm:prSet/>
      <dgm:spPr/>
      <dgm:t>
        <a:bodyPr/>
        <a:lstStyle/>
        <a:p>
          <a:endParaRPr lang="en-US" sz="2000"/>
        </a:p>
      </dgm:t>
    </dgm:pt>
    <dgm:pt modelId="{A3FBD45D-CEF1-4F40-A6D9-F3AB68BBB9C3}" type="sibTrans" cxnId="{5B5BB2E0-6CDD-4394-91A8-DA89EE0F22A5}">
      <dgm:prSet/>
      <dgm:spPr/>
      <dgm:t>
        <a:bodyPr/>
        <a:lstStyle/>
        <a:p>
          <a:endParaRPr lang="en-US" sz="2000"/>
        </a:p>
      </dgm:t>
    </dgm:pt>
    <dgm:pt modelId="{E8BCF927-F96A-4027-ACEB-E43E0E4A9EBC}">
      <dgm:prSet custT="1"/>
      <dgm:spPr/>
      <dgm:t>
        <a:bodyPr/>
        <a:lstStyle/>
        <a:p>
          <a:pPr>
            <a:lnSpc>
              <a:spcPct val="100000"/>
            </a:lnSpc>
          </a:pPr>
          <a:r>
            <a:rPr lang="en-US" sz="1600" dirty="0"/>
            <a:t>“Doing the right things”, doing those tasks that help an organization reach its goals</a:t>
          </a:r>
        </a:p>
      </dgm:t>
    </dgm:pt>
    <dgm:pt modelId="{51B4AC93-934C-40C8-99D3-D88D53DA9BE8}" type="parTrans" cxnId="{DD5AED7D-445E-41BD-B9F9-3F6308E04FFB}">
      <dgm:prSet/>
      <dgm:spPr/>
      <dgm:t>
        <a:bodyPr/>
        <a:lstStyle/>
        <a:p>
          <a:endParaRPr lang="en-US" sz="2000"/>
        </a:p>
      </dgm:t>
    </dgm:pt>
    <dgm:pt modelId="{184E775C-D141-4334-831A-B8CB5EFDE54F}" type="sibTrans" cxnId="{DD5AED7D-445E-41BD-B9F9-3F6308E04FFB}">
      <dgm:prSet/>
      <dgm:spPr/>
      <dgm:t>
        <a:bodyPr/>
        <a:lstStyle/>
        <a:p>
          <a:endParaRPr lang="en-US" sz="2000"/>
        </a:p>
      </dgm:t>
    </dgm:pt>
    <dgm:pt modelId="{196CB790-606E-4BE6-BACD-702CFF8CE80A}">
      <dgm:prSet custT="1"/>
      <dgm:spPr/>
      <dgm:t>
        <a:bodyPr/>
        <a:lstStyle/>
        <a:p>
          <a:pPr>
            <a:lnSpc>
              <a:spcPct val="100000"/>
            </a:lnSpc>
          </a:pPr>
          <a:r>
            <a:rPr lang="en-US" sz="2800" b="1" dirty="0"/>
            <a:t>Efficiency</a:t>
          </a:r>
          <a:r>
            <a:rPr lang="en-US" sz="2800" dirty="0"/>
            <a:t> </a:t>
          </a:r>
        </a:p>
      </dgm:t>
    </dgm:pt>
    <dgm:pt modelId="{F6F866A0-E717-45A4-BF49-257B5335207B}" type="parTrans" cxnId="{9D5E2834-C394-44C4-B572-C7BCD886427F}">
      <dgm:prSet/>
      <dgm:spPr/>
      <dgm:t>
        <a:bodyPr/>
        <a:lstStyle/>
        <a:p>
          <a:endParaRPr lang="en-US" sz="2000"/>
        </a:p>
      </dgm:t>
    </dgm:pt>
    <dgm:pt modelId="{4758CD4D-65C5-4358-B94D-FF6F6F0091B2}" type="sibTrans" cxnId="{9D5E2834-C394-44C4-B572-C7BCD886427F}">
      <dgm:prSet/>
      <dgm:spPr/>
      <dgm:t>
        <a:bodyPr/>
        <a:lstStyle/>
        <a:p>
          <a:endParaRPr lang="en-US" sz="2000"/>
        </a:p>
      </dgm:t>
    </dgm:pt>
    <dgm:pt modelId="{BEC27C05-5151-4B31-9558-338EF74701E7}">
      <dgm:prSet custT="1"/>
      <dgm:spPr/>
      <dgm:t>
        <a:bodyPr/>
        <a:lstStyle/>
        <a:p>
          <a:pPr>
            <a:lnSpc>
              <a:spcPct val="100000"/>
            </a:lnSpc>
          </a:pPr>
          <a:r>
            <a:rPr lang="en-US" sz="1600"/>
            <a:t>Concerned with the means, efficient use of resources like people, money, and equipment</a:t>
          </a:r>
        </a:p>
      </dgm:t>
    </dgm:pt>
    <dgm:pt modelId="{63AA3594-40B8-4BE1-8778-CE3A2B2CF54C}" type="parTrans" cxnId="{0D2D72E1-AE49-409B-8ADF-EF0A6CB37462}">
      <dgm:prSet/>
      <dgm:spPr/>
      <dgm:t>
        <a:bodyPr/>
        <a:lstStyle/>
        <a:p>
          <a:endParaRPr lang="en-US" sz="2000"/>
        </a:p>
      </dgm:t>
    </dgm:pt>
    <dgm:pt modelId="{4484A73F-72E0-41D7-B9B2-7C7104B14225}" type="sibTrans" cxnId="{0D2D72E1-AE49-409B-8ADF-EF0A6CB37462}">
      <dgm:prSet/>
      <dgm:spPr/>
      <dgm:t>
        <a:bodyPr/>
        <a:lstStyle/>
        <a:p>
          <a:endParaRPr lang="en-US" sz="2000"/>
        </a:p>
      </dgm:t>
    </dgm:pt>
    <dgm:pt modelId="{41860B38-8458-4B4A-B5C0-26F6585EBF44}" type="pres">
      <dgm:prSet presAssocID="{D251C7AB-984D-485E-A8F7-D1D1649EE17F}" presName="root" presStyleCnt="0">
        <dgm:presLayoutVars>
          <dgm:dir/>
          <dgm:resizeHandles val="exact"/>
        </dgm:presLayoutVars>
      </dgm:prSet>
      <dgm:spPr/>
      <dgm:t>
        <a:bodyPr/>
        <a:lstStyle/>
        <a:p>
          <a:endParaRPr lang="en-GB"/>
        </a:p>
      </dgm:t>
    </dgm:pt>
    <dgm:pt modelId="{A77AB544-F959-41D0-847E-2B20F76FF423}" type="pres">
      <dgm:prSet presAssocID="{F3A7729F-ED75-4875-804A-DB6A7BBC7A93}" presName="compNode" presStyleCnt="0"/>
      <dgm:spPr/>
    </dgm:pt>
    <dgm:pt modelId="{F67A688C-7074-4C23-B38B-E8C0F30314C4}" type="pres">
      <dgm:prSet presAssocID="{F3A7729F-ED75-4875-804A-DB6A7BBC7A93}" presName="bgRect" presStyleLbl="bgShp" presStyleIdx="0" presStyleCnt="3"/>
      <dgm:spPr/>
    </dgm:pt>
    <dgm:pt modelId="{285CE60F-28F3-4D17-B51B-6834FD91A9EA}" type="pres">
      <dgm:prSet presAssocID="{F3A7729F-ED75-4875-804A-DB6A7BBC7A93}" presName="iconRect" presStyleLbl="node1" presStyleIdx="0" presStyleCnt="3"/>
      <dgm:spPr>
        <a:blipFill>
          <a:blip xmlns:r="http://schemas.openxmlformats.org/officeDocument/2006/relationships" r:embed="rId1" cstate="print">
            <a:extLst>
              <a:ext uri="{28A0092B-C50C-407E-A947-70E740481C1C}">
                <a14:useLocalDpi xmlns:a14="http://schemas.microsoft.com/office/drawing/2010/main" val="0"/>
              </a:ext>
              <a:ext uri="{96DAC541-7B7A-43D3-8B79-37D633B846F1}">
                <asvg:svgBlip xmlns="" xmlns:asvg="http://schemas.microsoft.com/office/drawing/2016/SVG/main" r:embed="rId2"/>
              </a:ext>
            </a:extLst>
          </a:blip>
          <a:stretch>
            <a:fillRect/>
          </a:stretch>
        </a:blipFill>
        <a:ln>
          <a:noFill/>
        </a:ln>
      </dgm:spPr>
      <dgm:t>
        <a:bodyPr/>
        <a:lstStyle/>
        <a:p>
          <a:endParaRPr lang="en-GB"/>
        </a:p>
      </dgm:t>
      <dgm:extLst>
        <a:ext uri="{E40237B7-FDA0-4F09-8148-C483321AD2D9}">
          <dgm14:cNvPr xmlns:dgm14="http://schemas.microsoft.com/office/drawing/2010/diagram" id="0" name="" descr="Branching Diagram"/>
        </a:ext>
      </dgm:extLst>
    </dgm:pt>
    <dgm:pt modelId="{EC8F9635-889B-46FA-83FD-542C171A0784}" type="pres">
      <dgm:prSet presAssocID="{F3A7729F-ED75-4875-804A-DB6A7BBC7A93}" presName="spaceRect" presStyleCnt="0"/>
      <dgm:spPr/>
    </dgm:pt>
    <dgm:pt modelId="{FCAEBAA0-924C-4D68-82F2-DB5C7D09CEB1}" type="pres">
      <dgm:prSet presAssocID="{F3A7729F-ED75-4875-804A-DB6A7BBC7A93}" presName="parTx" presStyleLbl="revTx" presStyleIdx="0" presStyleCnt="6">
        <dgm:presLayoutVars>
          <dgm:chMax val="0"/>
          <dgm:chPref val="0"/>
        </dgm:presLayoutVars>
      </dgm:prSet>
      <dgm:spPr/>
      <dgm:t>
        <a:bodyPr/>
        <a:lstStyle/>
        <a:p>
          <a:endParaRPr lang="en-GB"/>
        </a:p>
      </dgm:t>
    </dgm:pt>
    <dgm:pt modelId="{54F5B185-F3E9-44B8-99BD-3A8FEC5E9BDF}" type="pres">
      <dgm:prSet presAssocID="{F3A7729F-ED75-4875-804A-DB6A7BBC7A93}" presName="desTx" presStyleLbl="revTx" presStyleIdx="1" presStyleCnt="6">
        <dgm:presLayoutVars/>
      </dgm:prSet>
      <dgm:spPr/>
      <dgm:t>
        <a:bodyPr/>
        <a:lstStyle/>
        <a:p>
          <a:endParaRPr lang="en-GB"/>
        </a:p>
      </dgm:t>
    </dgm:pt>
    <dgm:pt modelId="{5703CDEA-F58A-46D9-A205-91FE088A5AA5}" type="pres">
      <dgm:prSet presAssocID="{AB667BD6-4B10-4676-B12E-72BF602948AD}" presName="sibTrans" presStyleCnt="0"/>
      <dgm:spPr/>
    </dgm:pt>
    <dgm:pt modelId="{81F3D679-FE80-4DEB-ACB5-F41DCEE7F650}" type="pres">
      <dgm:prSet presAssocID="{E642BF8A-3C21-424E-BA01-93F6452BEC71}" presName="compNode" presStyleCnt="0"/>
      <dgm:spPr/>
    </dgm:pt>
    <dgm:pt modelId="{BC20290F-DBE0-49AF-A4B7-9CC623E85A7D}" type="pres">
      <dgm:prSet presAssocID="{E642BF8A-3C21-424E-BA01-93F6452BEC71}" presName="bgRect" presStyleLbl="bgShp" presStyleIdx="1" presStyleCnt="3"/>
      <dgm:spPr>
        <a:solidFill>
          <a:schemeClr val="accent4">
            <a:lumMod val="40000"/>
            <a:lumOff val="60000"/>
          </a:schemeClr>
        </a:solidFill>
      </dgm:spPr>
    </dgm:pt>
    <dgm:pt modelId="{D93EFCB8-0577-4A69-883A-C707AD1FFD33}" type="pres">
      <dgm:prSet presAssocID="{E642BF8A-3C21-424E-BA01-93F6452BEC71}" presName="iconRect" presStyleLbl="node1" presStyleIdx="1" presStyleCnt="3"/>
      <dgm:spPr>
        <a:blipFill>
          <a:blip xmlns:r="http://schemas.openxmlformats.org/officeDocument/2006/relationships"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a:blipFill>
        <a:ln>
          <a:noFill/>
        </a:ln>
      </dgm:spPr>
      <dgm:t>
        <a:bodyPr/>
        <a:lstStyle/>
        <a:p>
          <a:endParaRPr lang="en-GB"/>
        </a:p>
      </dgm:t>
      <dgm:extLst>
        <a:ext uri="{E40237B7-FDA0-4F09-8148-C483321AD2D9}">
          <dgm14:cNvPr xmlns:dgm14="http://schemas.microsoft.com/office/drawing/2010/diagram" id="0" name="" descr="Bullseye"/>
        </a:ext>
      </dgm:extLst>
    </dgm:pt>
    <dgm:pt modelId="{AAA6BF11-9FA4-41BC-A252-F4612577846A}" type="pres">
      <dgm:prSet presAssocID="{E642BF8A-3C21-424E-BA01-93F6452BEC71}" presName="spaceRect" presStyleCnt="0"/>
      <dgm:spPr/>
    </dgm:pt>
    <dgm:pt modelId="{E559847F-EF2F-4D18-925C-8B2C34D9A04F}" type="pres">
      <dgm:prSet presAssocID="{E642BF8A-3C21-424E-BA01-93F6452BEC71}" presName="parTx" presStyleLbl="revTx" presStyleIdx="2" presStyleCnt="6">
        <dgm:presLayoutVars>
          <dgm:chMax val="0"/>
          <dgm:chPref val="0"/>
        </dgm:presLayoutVars>
      </dgm:prSet>
      <dgm:spPr/>
      <dgm:t>
        <a:bodyPr/>
        <a:lstStyle/>
        <a:p>
          <a:endParaRPr lang="en-GB"/>
        </a:p>
      </dgm:t>
    </dgm:pt>
    <dgm:pt modelId="{7751281E-BF5E-4DB3-9DE1-7DF753E3234D}" type="pres">
      <dgm:prSet presAssocID="{E642BF8A-3C21-424E-BA01-93F6452BEC71}" presName="desTx" presStyleLbl="revTx" presStyleIdx="3" presStyleCnt="6">
        <dgm:presLayoutVars/>
      </dgm:prSet>
      <dgm:spPr/>
      <dgm:t>
        <a:bodyPr/>
        <a:lstStyle/>
        <a:p>
          <a:endParaRPr lang="en-GB"/>
        </a:p>
      </dgm:t>
    </dgm:pt>
    <dgm:pt modelId="{BFEDB2EF-ECFC-45D2-BF86-11BE4829F509}" type="pres">
      <dgm:prSet presAssocID="{A3FBD45D-CEF1-4F40-A6D9-F3AB68BBB9C3}" presName="sibTrans" presStyleCnt="0"/>
      <dgm:spPr/>
    </dgm:pt>
    <dgm:pt modelId="{C9F0E04E-06C1-4AB9-BD08-2DE37373C150}" type="pres">
      <dgm:prSet presAssocID="{196CB790-606E-4BE6-BACD-702CFF8CE80A}" presName="compNode" presStyleCnt="0"/>
      <dgm:spPr/>
    </dgm:pt>
    <dgm:pt modelId="{5B685EBD-93AA-4430-850A-6F6597735C9C}" type="pres">
      <dgm:prSet presAssocID="{196CB790-606E-4BE6-BACD-702CFF8CE80A}" presName="bgRect" presStyleLbl="bgShp" presStyleIdx="2" presStyleCnt="3"/>
      <dgm:spPr>
        <a:solidFill>
          <a:srgbClr val="EDEDED"/>
        </a:solidFill>
      </dgm:spPr>
    </dgm:pt>
    <dgm:pt modelId="{6FDFF518-D18D-4483-9775-022C2EE7BB88}" type="pres">
      <dgm:prSet presAssocID="{196CB790-606E-4BE6-BACD-702CFF8CE80A}" presName="iconRect" presStyleLbl="node1" presStyleIdx="2" presStyleCnt="3"/>
      <dgm:spPr>
        <a:ln>
          <a:noFill/>
        </a:ln>
      </dgm:spPr>
    </dgm:pt>
    <dgm:pt modelId="{55251140-3DFB-4427-9388-9D08D2D342F2}" type="pres">
      <dgm:prSet presAssocID="{196CB790-606E-4BE6-BACD-702CFF8CE80A}" presName="spaceRect" presStyleCnt="0"/>
      <dgm:spPr/>
    </dgm:pt>
    <dgm:pt modelId="{C63CA6D7-9FB0-46A9-ACA7-BB9226232449}" type="pres">
      <dgm:prSet presAssocID="{196CB790-606E-4BE6-BACD-702CFF8CE80A}" presName="parTx" presStyleLbl="revTx" presStyleIdx="4" presStyleCnt="6">
        <dgm:presLayoutVars>
          <dgm:chMax val="0"/>
          <dgm:chPref val="0"/>
        </dgm:presLayoutVars>
      </dgm:prSet>
      <dgm:spPr/>
      <dgm:t>
        <a:bodyPr/>
        <a:lstStyle/>
        <a:p>
          <a:endParaRPr lang="en-GB"/>
        </a:p>
      </dgm:t>
    </dgm:pt>
    <dgm:pt modelId="{C74A10FB-2A4B-4408-88DF-90C550B74317}" type="pres">
      <dgm:prSet presAssocID="{196CB790-606E-4BE6-BACD-702CFF8CE80A}" presName="desTx" presStyleLbl="revTx" presStyleIdx="5" presStyleCnt="6">
        <dgm:presLayoutVars/>
      </dgm:prSet>
      <dgm:spPr/>
      <dgm:t>
        <a:bodyPr/>
        <a:lstStyle/>
        <a:p>
          <a:endParaRPr lang="en-GB"/>
        </a:p>
      </dgm:t>
    </dgm:pt>
  </dgm:ptLst>
  <dgm:cxnLst>
    <dgm:cxn modelId="{DD5AED7D-445E-41BD-B9F9-3F6308E04FFB}" srcId="{E642BF8A-3C21-424E-BA01-93F6452BEC71}" destId="{E8BCF927-F96A-4027-ACEB-E43E0E4A9EBC}" srcOrd="0" destOrd="0" parTransId="{51B4AC93-934C-40C8-99D3-D88D53DA9BE8}" sibTransId="{184E775C-D141-4334-831A-B8CB5EFDE54F}"/>
    <dgm:cxn modelId="{DFD9431A-C3B8-4E1D-AD3E-B7CFA5F8E753}" type="presOf" srcId="{BEC27C05-5151-4B31-9558-338EF74701E7}" destId="{C74A10FB-2A4B-4408-88DF-90C550B74317}" srcOrd="0" destOrd="0" presId="urn:microsoft.com/office/officeart/2018/2/layout/IconVerticalSolidList"/>
    <dgm:cxn modelId="{BDB62509-5B8A-4DE7-AB4F-1D7E1D49C103}" type="presOf" srcId="{E8BCF927-F96A-4027-ACEB-E43E0E4A9EBC}" destId="{7751281E-BF5E-4DB3-9DE1-7DF753E3234D}" srcOrd="0" destOrd="0" presId="urn:microsoft.com/office/officeart/2018/2/layout/IconVerticalSolidList"/>
    <dgm:cxn modelId="{533CDE15-F060-4CCC-8104-8CC3038B2172}" type="presOf" srcId="{F3A7729F-ED75-4875-804A-DB6A7BBC7A93}" destId="{FCAEBAA0-924C-4D68-82F2-DB5C7D09CEB1}" srcOrd="0" destOrd="0" presId="urn:microsoft.com/office/officeart/2018/2/layout/IconVerticalSolidList"/>
    <dgm:cxn modelId="{E736C7EF-9749-4001-B973-F7A07DCACC4C}" type="presOf" srcId="{D251C7AB-984D-485E-A8F7-D1D1649EE17F}" destId="{41860B38-8458-4B4A-B5C0-26F6585EBF44}" srcOrd="0" destOrd="0" presId="urn:microsoft.com/office/officeart/2018/2/layout/IconVerticalSolidList"/>
    <dgm:cxn modelId="{2275B5B9-2ABF-4B6F-9171-1EB2D33D6FA4}" type="presOf" srcId="{196CB790-606E-4BE6-BACD-702CFF8CE80A}" destId="{C63CA6D7-9FB0-46A9-ACA7-BB9226232449}" srcOrd="0" destOrd="0" presId="urn:microsoft.com/office/officeart/2018/2/layout/IconVerticalSolidList"/>
    <dgm:cxn modelId="{5B5BB2E0-6CDD-4394-91A8-DA89EE0F22A5}" srcId="{D251C7AB-984D-485E-A8F7-D1D1649EE17F}" destId="{E642BF8A-3C21-424E-BA01-93F6452BEC71}" srcOrd="1" destOrd="0" parTransId="{C07622AE-661A-4291-99C8-DAECDF4C9615}" sibTransId="{A3FBD45D-CEF1-4F40-A6D9-F3AB68BBB9C3}"/>
    <dgm:cxn modelId="{6C52E2C2-A9DA-42CB-BE6E-0AA911430F6D}" srcId="{D251C7AB-984D-485E-A8F7-D1D1649EE17F}" destId="{F3A7729F-ED75-4875-804A-DB6A7BBC7A93}" srcOrd="0" destOrd="0" parTransId="{A9135644-8BCC-4D3F-AB2D-D7F452F0EE07}" sibTransId="{AB667BD6-4B10-4676-B12E-72BF602948AD}"/>
    <dgm:cxn modelId="{0D2D72E1-AE49-409B-8ADF-EF0A6CB37462}" srcId="{196CB790-606E-4BE6-BACD-702CFF8CE80A}" destId="{BEC27C05-5151-4B31-9558-338EF74701E7}" srcOrd="0" destOrd="0" parTransId="{63AA3594-40B8-4BE1-8778-CE3A2B2CF54C}" sibTransId="{4484A73F-72E0-41D7-B9B2-7C7104B14225}"/>
    <dgm:cxn modelId="{464B4483-987E-44D2-A570-3B9CFE3D6F29}" type="presOf" srcId="{82E19C90-BFBA-44FB-9694-823D5B6065ED}" destId="{54F5B185-F3E9-44B8-99BD-3A8FEC5E9BDF}" srcOrd="0" destOrd="0" presId="urn:microsoft.com/office/officeart/2018/2/layout/IconVerticalSolidList"/>
    <dgm:cxn modelId="{9D5E2834-C394-44C4-B572-C7BCD886427F}" srcId="{D251C7AB-984D-485E-A8F7-D1D1649EE17F}" destId="{196CB790-606E-4BE6-BACD-702CFF8CE80A}" srcOrd="2" destOrd="0" parTransId="{F6F866A0-E717-45A4-BF49-257B5335207B}" sibTransId="{4758CD4D-65C5-4358-B94D-FF6F6F0091B2}"/>
    <dgm:cxn modelId="{B19A37D9-7CB1-4CEB-8EF1-575B525CC499}" srcId="{F3A7729F-ED75-4875-804A-DB6A7BBC7A93}" destId="{82E19C90-BFBA-44FB-9694-823D5B6065ED}" srcOrd="0" destOrd="0" parTransId="{207BC0B7-9B70-454C-8E8F-3F8C66A74085}" sibTransId="{E1927448-BB64-4670-85A8-E7B2066486D0}"/>
    <dgm:cxn modelId="{8413E843-F9E5-4B2A-8089-CF4DE761876D}" type="presOf" srcId="{E642BF8A-3C21-424E-BA01-93F6452BEC71}" destId="{E559847F-EF2F-4D18-925C-8B2C34D9A04F}" srcOrd="0" destOrd="0" presId="urn:microsoft.com/office/officeart/2018/2/layout/IconVerticalSolidList"/>
    <dgm:cxn modelId="{57045E06-DFC1-4936-B4EA-CF57EA243D1D}" type="presParOf" srcId="{41860B38-8458-4B4A-B5C0-26F6585EBF44}" destId="{A77AB544-F959-41D0-847E-2B20F76FF423}" srcOrd="0" destOrd="0" presId="urn:microsoft.com/office/officeart/2018/2/layout/IconVerticalSolidList"/>
    <dgm:cxn modelId="{40127182-6BC0-4655-A8F6-720E5E12640A}" type="presParOf" srcId="{A77AB544-F959-41D0-847E-2B20F76FF423}" destId="{F67A688C-7074-4C23-B38B-E8C0F30314C4}" srcOrd="0" destOrd="0" presId="urn:microsoft.com/office/officeart/2018/2/layout/IconVerticalSolidList"/>
    <dgm:cxn modelId="{700E3C66-5A2D-48A4-B3C7-04620103A4BE}" type="presParOf" srcId="{A77AB544-F959-41D0-847E-2B20F76FF423}" destId="{285CE60F-28F3-4D17-B51B-6834FD91A9EA}" srcOrd="1" destOrd="0" presId="urn:microsoft.com/office/officeart/2018/2/layout/IconVerticalSolidList"/>
    <dgm:cxn modelId="{3FC3258B-815F-4C71-A748-9D1DE1F7E5AD}" type="presParOf" srcId="{A77AB544-F959-41D0-847E-2B20F76FF423}" destId="{EC8F9635-889B-46FA-83FD-542C171A0784}" srcOrd="2" destOrd="0" presId="urn:microsoft.com/office/officeart/2018/2/layout/IconVerticalSolidList"/>
    <dgm:cxn modelId="{78AD68C1-1532-45AB-B40D-1A1A0E26A165}" type="presParOf" srcId="{A77AB544-F959-41D0-847E-2B20F76FF423}" destId="{FCAEBAA0-924C-4D68-82F2-DB5C7D09CEB1}" srcOrd="3" destOrd="0" presId="urn:microsoft.com/office/officeart/2018/2/layout/IconVerticalSolidList"/>
    <dgm:cxn modelId="{652483C5-9E41-4323-BFDA-D3C58600EA9E}" type="presParOf" srcId="{A77AB544-F959-41D0-847E-2B20F76FF423}" destId="{54F5B185-F3E9-44B8-99BD-3A8FEC5E9BDF}" srcOrd="4" destOrd="0" presId="urn:microsoft.com/office/officeart/2018/2/layout/IconVerticalSolidList"/>
    <dgm:cxn modelId="{50DD2EB7-1712-40B3-B87E-A6FF99473C49}" type="presParOf" srcId="{41860B38-8458-4B4A-B5C0-26F6585EBF44}" destId="{5703CDEA-F58A-46D9-A205-91FE088A5AA5}" srcOrd="1" destOrd="0" presId="urn:microsoft.com/office/officeart/2018/2/layout/IconVerticalSolidList"/>
    <dgm:cxn modelId="{DA75A983-1CB6-44CB-B8D4-8BB4142873FA}" type="presParOf" srcId="{41860B38-8458-4B4A-B5C0-26F6585EBF44}" destId="{81F3D679-FE80-4DEB-ACB5-F41DCEE7F650}" srcOrd="2" destOrd="0" presId="urn:microsoft.com/office/officeart/2018/2/layout/IconVerticalSolidList"/>
    <dgm:cxn modelId="{99A03B12-147F-42E7-A84D-1377D401B2AD}" type="presParOf" srcId="{81F3D679-FE80-4DEB-ACB5-F41DCEE7F650}" destId="{BC20290F-DBE0-49AF-A4B7-9CC623E85A7D}" srcOrd="0" destOrd="0" presId="urn:microsoft.com/office/officeart/2018/2/layout/IconVerticalSolidList"/>
    <dgm:cxn modelId="{446C5D5B-BE6C-4669-9A44-05F3903F4501}" type="presParOf" srcId="{81F3D679-FE80-4DEB-ACB5-F41DCEE7F650}" destId="{D93EFCB8-0577-4A69-883A-C707AD1FFD33}" srcOrd="1" destOrd="0" presId="urn:microsoft.com/office/officeart/2018/2/layout/IconVerticalSolidList"/>
    <dgm:cxn modelId="{E8D3E9C4-6DCF-4F25-9A97-A5F04FDAE6FD}" type="presParOf" srcId="{81F3D679-FE80-4DEB-ACB5-F41DCEE7F650}" destId="{AAA6BF11-9FA4-41BC-A252-F4612577846A}" srcOrd="2" destOrd="0" presId="urn:microsoft.com/office/officeart/2018/2/layout/IconVerticalSolidList"/>
    <dgm:cxn modelId="{C0F78B97-4183-443E-8FE4-2123957DAAF7}" type="presParOf" srcId="{81F3D679-FE80-4DEB-ACB5-F41DCEE7F650}" destId="{E559847F-EF2F-4D18-925C-8B2C34D9A04F}" srcOrd="3" destOrd="0" presId="urn:microsoft.com/office/officeart/2018/2/layout/IconVerticalSolidList"/>
    <dgm:cxn modelId="{238E6081-5C35-4F76-888A-0E170455E7FB}" type="presParOf" srcId="{81F3D679-FE80-4DEB-ACB5-F41DCEE7F650}" destId="{7751281E-BF5E-4DB3-9DE1-7DF753E3234D}" srcOrd="4" destOrd="0" presId="urn:microsoft.com/office/officeart/2018/2/layout/IconVerticalSolidList"/>
    <dgm:cxn modelId="{755148AB-3569-4E1B-963C-5613031FBAED}" type="presParOf" srcId="{41860B38-8458-4B4A-B5C0-26F6585EBF44}" destId="{BFEDB2EF-ECFC-45D2-BF86-11BE4829F509}" srcOrd="3" destOrd="0" presId="urn:microsoft.com/office/officeart/2018/2/layout/IconVerticalSolidList"/>
    <dgm:cxn modelId="{F7279B92-C349-4392-B670-EDF75984B2DC}" type="presParOf" srcId="{41860B38-8458-4B4A-B5C0-26F6585EBF44}" destId="{C9F0E04E-06C1-4AB9-BD08-2DE37373C150}" srcOrd="4" destOrd="0" presId="urn:microsoft.com/office/officeart/2018/2/layout/IconVerticalSolidList"/>
    <dgm:cxn modelId="{8305D64C-F6A0-4488-98C6-1BF4E180548D}" type="presParOf" srcId="{C9F0E04E-06C1-4AB9-BD08-2DE37373C150}" destId="{5B685EBD-93AA-4430-850A-6F6597735C9C}" srcOrd="0" destOrd="0" presId="urn:microsoft.com/office/officeart/2018/2/layout/IconVerticalSolidList"/>
    <dgm:cxn modelId="{17F223FD-6C5D-4EF7-BDF6-078B50511907}" type="presParOf" srcId="{C9F0E04E-06C1-4AB9-BD08-2DE37373C150}" destId="{6FDFF518-D18D-4483-9775-022C2EE7BB88}" srcOrd="1" destOrd="0" presId="urn:microsoft.com/office/officeart/2018/2/layout/IconVerticalSolidList"/>
    <dgm:cxn modelId="{04FAA53C-C16B-4849-84CB-C8FFCC3B63C2}" type="presParOf" srcId="{C9F0E04E-06C1-4AB9-BD08-2DE37373C150}" destId="{55251140-3DFB-4427-9388-9D08D2D342F2}" srcOrd="2" destOrd="0" presId="urn:microsoft.com/office/officeart/2018/2/layout/IconVerticalSolidList"/>
    <dgm:cxn modelId="{174C572A-4F26-4E72-AF94-19816247A835}" type="presParOf" srcId="{C9F0E04E-06C1-4AB9-BD08-2DE37373C150}" destId="{C63CA6D7-9FB0-46A9-ACA7-BB9226232449}" srcOrd="3" destOrd="0" presId="urn:microsoft.com/office/officeart/2018/2/layout/IconVerticalSolidList"/>
    <dgm:cxn modelId="{3A8314D6-8C9E-469E-8069-2FFED3971451}" type="presParOf" srcId="{C9F0E04E-06C1-4AB9-BD08-2DE37373C150}" destId="{C74A10FB-2A4B-4408-88DF-90C550B74317}" srcOrd="4"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5.xml><?xml version="1.0" encoding="utf-8"?>
<dgm:dataModel xmlns:dgm="http://schemas.openxmlformats.org/drawingml/2006/diagram" xmlns:a="http://schemas.openxmlformats.org/drawingml/2006/main">
  <dgm:ptLst>
    <dgm:pt modelId="{3DF79D5A-9D43-44B1-85D9-B1DC46E1E9D6}" type="doc">
      <dgm:prSet loTypeId="urn:microsoft.com/office/officeart/2005/8/layout/hierarchy1" loCatId="hierarchy" qsTypeId="urn:microsoft.com/office/officeart/2005/8/quickstyle/simple1" qsCatId="simple" csTypeId="urn:microsoft.com/office/officeart/2005/8/colors/accent1_2" csCatId="accent1"/>
      <dgm:spPr/>
      <dgm:t>
        <a:bodyPr/>
        <a:lstStyle/>
        <a:p>
          <a:endParaRPr lang="en-US"/>
        </a:p>
      </dgm:t>
    </dgm:pt>
    <dgm:pt modelId="{F8501FB9-C7AF-443D-9BEC-7F9B378D3A7B}">
      <dgm:prSet/>
      <dgm:spPr/>
      <dgm:t>
        <a:bodyPr/>
        <a:lstStyle/>
        <a:p>
          <a:r>
            <a:rPr lang="en-GB" b="1"/>
            <a:t>Process</a:t>
          </a:r>
          <a:r>
            <a:rPr lang="en-GB"/>
            <a:t>: Represents ongoing functions or primary activities engaged in by the managers </a:t>
          </a:r>
          <a:endParaRPr lang="en-US"/>
        </a:p>
      </dgm:t>
    </dgm:pt>
    <dgm:pt modelId="{498FDD5D-507A-4080-B78B-0452B8146274}" type="parTrans" cxnId="{4E21EF8E-3750-4D2A-84A7-C80A6E8E9EA5}">
      <dgm:prSet/>
      <dgm:spPr/>
      <dgm:t>
        <a:bodyPr/>
        <a:lstStyle/>
        <a:p>
          <a:endParaRPr lang="en-US"/>
        </a:p>
      </dgm:t>
    </dgm:pt>
    <dgm:pt modelId="{D62B29FC-B876-472B-B404-8FEEDA30C169}" type="sibTrans" cxnId="{4E21EF8E-3750-4D2A-84A7-C80A6E8E9EA5}">
      <dgm:prSet/>
      <dgm:spPr/>
      <dgm:t>
        <a:bodyPr/>
        <a:lstStyle/>
        <a:p>
          <a:endParaRPr lang="en-US"/>
        </a:p>
      </dgm:t>
    </dgm:pt>
    <dgm:pt modelId="{3BB685CE-4AB7-4A68-803C-3EFF751F7BF9}">
      <dgm:prSet/>
      <dgm:spPr/>
      <dgm:t>
        <a:bodyPr/>
        <a:lstStyle/>
        <a:p>
          <a:r>
            <a:rPr lang="en-GB" b="1"/>
            <a:t>Coordinating</a:t>
          </a:r>
          <a:r>
            <a:rPr lang="en-GB"/>
            <a:t>: Distinguishes a managerial position from a non-managerial position</a:t>
          </a:r>
          <a:endParaRPr lang="en-US"/>
        </a:p>
      </dgm:t>
    </dgm:pt>
    <dgm:pt modelId="{08398A4D-9D80-4E7A-9793-63E384CDC479}" type="parTrans" cxnId="{F28EFB8D-B518-4526-A208-3480A50E1BAC}">
      <dgm:prSet/>
      <dgm:spPr/>
      <dgm:t>
        <a:bodyPr/>
        <a:lstStyle/>
        <a:p>
          <a:endParaRPr lang="en-US"/>
        </a:p>
      </dgm:t>
    </dgm:pt>
    <dgm:pt modelId="{B99169F5-664B-4428-AA32-1E9947AC32A4}" type="sibTrans" cxnId="{F28EFB8D-B518-4526-A208-3480A50E1BAC}">
      <dgm:prSet/>
      <dgm:spPr/>
      <dgm:t>
        <a:bodyPr/>
        <a:lstStyle/>
        <a:p>
          <a:endParaRPr lang="en-US"/>
        </a:p>
      </dgm:t>
    </dgm:pt>
    <dgm:pt modelId="{931381BE-A729-4BC3-B13C-E696DA9AD147}" type="pres">
      <dgm:prSet presAssocID="{3DF79D5A-9D43-44B1-85D9-B1DC46E1E9D6}" presName="hierChild1" presStyleCnt="0">
        <dgm:presLayoutVars>
          <dgm:chPref val="1"/>
          <dgm:dir/>
          <dgm:animOne val="branch"/>
          <dgm:animLvl val="lvl"/>
          <dgm:resizeHandles/>
        </dgm:presLayoutVars>
      </dgm:prSet>
      <dgm:spPr/>
      <dgm:t>
        <a:bodyPr/>
        <a:lstStyle/>
        <a:p>
          <a:endParaRPr lang="en-GB"/>
        </a:p>
      </dgm:t>
    </dgm:pt>
    <dgm:pt modelId="{EC80F579-33C4-4E75-A934-C44EDFE1BC05}" type="pres">
      <dgm:prSet presAssocID="{F8501FB9-C7AF-443D-9BEC-7F9B378D3A7B}" presName="hierRoot1" presStyleCnt="0"/>
      <dgm:spPr/>
    </dgm:pt>
    <dgm:pt modelId="{00BF6657-33F8-458D-A3E0-19C4FB140E83}" type="pres">
      <dgm:prSet presAssocID="{F8501FB9-C7AF-443D-9BEC-7F9B378D3A7B}" presName="composite" presStyleCnt="0"/>
      <dgm:spPr/>
    </dgm:pt>
    <dgm:pt modelId="{1C0F7D29-9CB3-4CBF-A808-F0E9C691669E}" type="pres">
      <dgm:prSet presAssocID="{F8501FB9-C7AF-443D-9BEC-7F9B378D3A7B}" presName="background" presStyleLbl="node0" presStyleIdx="0" presStyleCnt="2"/>
      <dgm:spPr/>
    </dgm:pt>
    <dgm:pt modelId="{2696962C-27EF-460E-9EA4-5F9341883FD9}" type="pres">
      <dgm:prSet presAssocID="{F8501FB9-C7AF-443D-9BEC-7F9B378D3A7B}" presName="text" presStyleLbl="fgAcc0" presStyleIdx="0" presStyleCnt="2">
        <dgm:presLayoutVars>
          <dgm:chPref val="3"/>
        </dgm:presLayoutVars>
      </dgm:prSet>
      <dgm:spPr/>
      <dgm:t>
        <a:bodyPr/>
        <a:lstStyle/>
        <a:p>
          <a:endParaRPr lang="en-GB"/>
        </a:p>
      </dgm:t>
    </dgm:pt>
    <dgm:pt modelId="{90A7A349-BAAF-4A9A-B315-DFA0BDC464ED}" type="pres">
      <dgm:prSet presAssocID="{F8501FB9-C7AF-443D-9BEC-7F9B378D3A7B}" presName="hierChild2" presStyleCnt="0"/>
      <dgm:spPr/>
    </dgm:pt>
    <dgm:pt modelId="{6FDE7B34-E21F-4ADB-BDFA-F495E52D4CE1}" type="pres">
      <dgm:prSet presAssocID="{3BB685CE-4AB7-4A68-803C-3EFF751F7BF9}" presName="hierRoot1" presStyleCnt="0"/>
      <dgm:spPr/>
    </dgm:pt>
    <dgm:pt modelId="{613815B5-8D8B-49A9-9224-E57FFD91AAD6}" type="pres">
      <dgm:prSet presAssocID="{3BB685CE-4AB7-4A68-803C-3EFF751F7BF9}" presName="composite" presStyleCnt="0"/>
      <dgm:spPr/>
    </dgm:pt>
    <dgm:pt modelId="{1FE97AD7-7781-4A06-B4E0-E2AE04814601}" type="pres">
      <dgm:prSet presAssocID="{3BB685CE-4AB7-4A68-803C-3EFF751F7BF9}" presName="background" presStyleLbl="node0" presStyleIdx="1" presStyleCnt="2"/>
      <dgm:spPr/>
    </dgm:pt>
    <dgm:pt modelId="{DE6F6B65-2131-4189-A434-E66B75824C64}" type="pres">
      <dgm:prSet presAssocID="{3BB685CE-4AB7-4A68-803C-3EFF751F7BF9}" presName="text" presStyleLbl="fgAcc0" presStyleIdx="1" presStyleCnt="2">
        <dgm:presLayoutVars>
          <dgm:chPref val="3"/>
        </dgm:presLayoutVars>
      </dgm:prSet>
      <dgm:spPr/>
      <dgm:t>
        <a:bodyPr/>
        <a:lstStyle/>
        <a:p>
          <a:endParaRPr lang="en-GB"/>
        </a:p>
      </dgm:t>
    </dgm:pt>
    <dgm:pt modelId="{DF746090-D9D1-400B-88D2-E52650B7E15D}" type="pres">
      <dgm:prSet presAssocID="{3BB685CE-4AB7-4A68-803C-3EFF751F7BF9}" presName="hierChild2" presStyleCnt="0"/>
      <dgm:spPr/>
    </dgm:pt>
  </dgm:ptLst>
  <dgm:cxnLst>
    <dgm:cxn modelId="{BF7A2A63-BB78-45C8-9D79-DF941FE33BF5}" type="presOf" srcId="{3DF79D5A-9D43-44B1-85D9-B1DC46E1E9D6}" destId="{931381BE-A729-4BC3-B13C-E696DA9AD147}" srcOrd="0" destOrd="0" presId="urn:microsoft.com/office/officeart/2005/8/layout/hierarchy1"/>
    <dgm:cxn modelId="{8A199102-B54B-4D88-AB14-4C46085804AB}" type="presOf" srcId="{3BB685CE-4AB7-4A68-803C-3EFF751F7BF9}" destId="{DE6F6B65-2131-4189-A434-E66B75824C64}" srcOrd="0" destOrd="0" presId="urn:microsoft.com/office/officeart/2005/8/layout/hierarchy1"/>
    <dgm:cxn modelId="{92631AF1-42A2-432E-84DA-4E80D68B9661}" type="presOf" srcId="{F8501FB9-C7AF-443D-9BEC-7F9B378D3A7B}" destId="{2696962C-27EF-460E-9EA4-5F9341883FD9}" srcOrd="0" destOrd="0" presId="urn:microsoft.com/office/officeart/2005/8/layout/hierarchy1"/>
    <dgm:cxn modelId="{F28EFB8D-B518-4526-A208-3480A50E1BAC}" srcId="{3DF79D5A-9D43-44B1-85D9-B1DC46E1E9D6}" destId="{3BB685CE-4AB7-4A68-803C-3EFF751F7BF9}" srcOrd="1" destOrd="0" parTransId="{08398A4D-9D80-4E7A-9793-63E384CDC479}" sibTransId="{B99169F5-664B-4428-AA32-1E9947AC32A4}"/>
    <dgm:cxn modelId="{4E21EF8E-3750-4D2A-84A7-C80A6E8E9EA5}" srcId="{3DF79D5A-9D43-44B1-85D9-B1DC46E1E9D6}" destId="{F8501FB9-C7AF-443D-9BEC-7F9B378D3A7B}" srcOrd="0" destOrd="0" parTransId="{498FDD5D-507A-4080-B78B-0452B8146274}" sibTransId="{D62B29FC-B876-472B-B404-8FEEDA30C169}"/>
    <dgm:cxn modelId="{9A5EB825-94C6-44C4-B89D-063CAB0E3750}" type="presParOf" srcId="{931381BE-A729-4BC3-B13C-E696DA9AD147}" destId="{EC80F579-33C4-4E75-A934-C44EDFE1BC05}" srcOrd="0" destOrd="0" presId="urn:microsoft.com/office/officeart/2005/8/layout/hierarchy1"/>
    <dgm:cxn modelId="{7EAAF4D2-8362-4267-AE60-2B8ED40A3D5C}" type="presParOf" srcId="{EC80F579-33C4-4E75-A934-C44EDFE1BC05}" destId="{00BF6657-33F8-458D-A3E0-19C4FB140E83}" srcOrd="0" destOrd="0" presId="urn:microsoft.com/office/officeart/2005/8/layout/hierarchy1"/>
    <dgm:cxn modelId="{A6460157-A628-4DFC-8375-09645571280F}" type="presParOf" srcId="{00BF6657-33F8-458D-A3E0-19C4FB140E83}" destId="{1C0F7D29-9CB3-4CBF-A808-F0E9C691669E}" srcOrd="0" destOrd="0" presId="urn:microsoft.com/office/officeart/2005/8/layout/hierarchy1"/>
    <dgm:cxn modelId="{2A74D42A-DC1C-4A0E-B5A9-13BD1685DC12}" type="presParOf" srcId="{00BF6657-33F8-458D-A3E0-19C4FB140E83}" destId="{2696962C-27EF-460E-9EA4-5F9341883FD9}" srcOrd="1" destOrd="0" presId="urn:microsoft.com/office/officeart/2005/8/layout/hierarchy1"/>
    <dgm:cxn modelId="{1F6D6357-14C7-4FA8-B698-1CACE7BD5935}" type="presParOf" srcId="{EC80F579-33C4-4E75-A934-C44EDFE1BC05}" destId="{90A7A349-BAAF-4A9A-B315-DFA0BDC464ED}" srcOrd="1" destOrd="0" presId="urn:microsoft.com/office/officeart/2005/8/layout/hierarchy1"/>
    <dgm:cxn modelId="{EE0DDA78-736D-4CD5-9281-50498147D9A4}" type="presParOf" srcId="{931381BE-A729-4BC3-B13C-E696DA9AD147}" destId="{6FDE7B34-E21F-4ADB-BDFA-F495E52D4CE1}" srcOrd="1" destOrd="0" presId="urn:microsoft.com/office/officeart/2005/8/layout/hierarchy1"/>
    <dgm:cxn modelId="{81A0381C-3615-4E2B-AED2-EAF300651281}" type="presParOf" srcId="{6FDE7B34-E21F-4ADB-BDFA-F495E52D4CE1}" destId="{613815B5-8D8B-49A9-9224-E57FFD91AAD6}" srcOrd="0" destOrd="0" presId="urn:microsoft.com/office/officeart/2005/8/layout/hierarchy1"/>
    <dgm:cxn modelId="{294C7C77-D31A-4274-8B93-1DC6BDC13805}" type="presParOf" srcId="{613815B5-8D8B-49A9-9224-E57FFD91AAD6}" destId="{1FE97AD7-7781-4A06-B4E0-E2AE04814601}" srcOrd="0" destOrd="0" presId="urn:microsoft.com/office/officeart/2005/8/layout/hierarchy1"/>
    <dgm:cxn modelId="{0BEF5A53-F35A-41D6-8EBD-90BE5C37E08E}" type="presParOf" srcId="{613815B5-8D8B-49A9-9224-E57FFD91AAD6}" destId="{DE6F6B65-2131-4189-A434-E66B75824C64}" srcOrd="1" destOrd="0" presId="urn:microsoft.com/office/officeart/2005/8/layout/hierarchy1"/>
    <dgm:cxn modelId="{2816557C-B0F2-4332-8AD0-274F8EBCC430}" type="presParOf" srcId="{6FDE7B34-E21F-4ADB-BDFA-F495E52D4CE1}" destId="{DF746090-D9D1-400B-88D2-E52650B7E15D}"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9B2B92B0-3933-498F-853B-5FC889B1E4C5}" type="doc">
      <dgm:prSet loTypeId="urn:microsoft.com/office/officeart/2005/8/layout/list1" loCatId="list" qsTypeId="urn:microsoft.com/office/officeart/2005/8/quickstyle/simple1" qsCatId="simple" csTypeId="urn:microsoft.com/office/officeart/2005/8/colors/colorful4" csCatId="colorful" phldr="1"/>
      <dgm:spPr/>
      <dgm:t>
        <a:bodyPr/>
        <a:lstStyle/>
        <a:p>
          <a:endParaRPr lang="en-US"/>
        </a:p>
      </dgm:t>
    </dgm:pt>
    <dgm:pt modelId="{BE8EDBEC-CB7A-4506-8942-E3E48893E7A4}">
      <dgm:prSet>
        <dgm:style>
          <a:lnRef idx="2">
            <a:schemeClr val="accent3"/>
          </a:lnRef>
          <a:fillRef idx="1">
            <a:schemeClr val="lt1"/>
          </a:fillRef>
          <a:effectRef idx="0">
            <a:schemeClr val="accent3"/>
          </a:effectRef>
          <a:fontRef idx="minor">
            <a:schemeClr val="dk1"/>
          </a:fontRef>
        </dgm:style>
      </dgm:prSet>
      <dgm:spPr>
        <a:solidFill>
          <a:schemeClr val="accent5">
            <a:lumMod val="20000"/>
            <a:lumOff val="80000"/>
          </a:schemeClr>
        </a:solidFill>
        <a:ln>
          <a:solidFill>
            <a:srgbClr val="FF0000"/>
          </a:solidFill>
        </a:ln>
      </dgm:spPr>
      <dgm:t>
        <a:bodyPr/>
        <a:lstStyle/>
        <a:p>
          <a:r>
            <a:rPr lang="en-US" b="1"/>
            <a:t>Planning</a:t>
          </a:r>
          <a:r>
            <a:rPr lang="en-US"/>
            <a:t> </a:t>
          </a:r>
        </a:p>
      </dgm:t>
    </dgm:pt>
    <dgm:pt modelId="{00219517-D5FC-460E-B9DE-1F9F867BF535}" type="parTrans" cxnId="{F630EA69-0880-492C-85A9-D921BF242232}">
      <dgm:prSet/>
      <dgm:spPr/>
      <dgm:t>
        <a:bodyPr/>
        <a:lstStyle/>
        <a:p>
          <a:endParaRPr lang="en-US"/>
        </a:p>
      </dgm:t>
    </dgm:pt>
    <dgm:pt modelId="{80D6C689-9DB4-4F3E-86AC-15683AEC5B77}" type="sibTrans" cxnId="{F630EA69-0880-492C-85A9-D921BF242232}">
      <dgm:prSet/>
      <dgm:spPr/>
      <dgm:t>
        <a:bodyPr/>
        <a:lstStyle/>
        <a:p>
          <a:endParaRPr lang="en-US"/>
        </a:p>
      </dgm:t>
    </dgm:pt>
    <dgm:pt modelId="{A06F7117-F5C0-46FB-948D-6DE126E8D6C4}">
      <dgm:prSet>
        <dgm:style>
          <a:lnRef idx="2">
            <a:schemeClr val="accent5"/>
          </a:lnRef>
          <a:fillRef idx="1">
            <a:schemeClr val="lt1"/>
          </a:fillRef>
          <a:effectRef idx="0">
            <a:schemeClr val="accent5"/>
          </a:effectRef>
          <a:fontRef idx="minor">
            <a:schemeClr val="dk1"/>
          </a:fontRef>
        </dgm:style>
      </dgm:prSet>
      <dgm:spPr>
        <a:ln>
          <a:solidFill>
            <a:srgbClr val="FF0000"/>
          </a:solidFill>
        </a:ln>
      </dgm:spPr>
      <dgm:t>
        <a:bodyPr/>
        <a:lstStyle/>
        <a:p>
          <a:r>
            <a:rPr lang="en-US"/>
            <a:t>Defining the organizational purpose and ways to achieve it</a:t>
          </a:r>
        </a:p>
      </dgm:t>
    </dgm:pt>
    <dgm:pt modelId="{F9D24011-9EDD-469D-A601-B261A8FB1A59}" type="parTrans" cxnId="{C56BB5A4-57A0-41B8-A67B-EACFD7827662}">
      <dgm:prSet/>
      <dgm:spPr/>
      <dgm:t>
        <a:bodyPr/>
        <a:lstStyle/>
        <a:p>
          <a:endParaRPr lang="en-US"/>
        </a:p>
      </dgm:t>
    </dgm:pt>
    <dgm:pt modelId="{0F53C44F-F7B0-4B13-A1B8-0E0EFE49BDE4}" type="sibTrans" cxnId="{C56BB5A4-57A0-41B8-A67B-EACFD7827662}">
      <dgm:prSet/>
      <dgm:spPr/>
      <dgm:t>
        <a:bodyPr/>
        <a:lstStyle/>
        <a:p>
          <a:endParaRPr lang="en-US"/>
        </a:p>
      </dgm:t>
    </dgm:pt>
    <dgm:pt modelId="{0ECE15DD-57AB-439C-BA22-E361FA59D29D}">
      <dgm:prSet/>
      <dgm:spPr>
        <a:solidFill>
          <a:srgbClr val="E4FDCB"/>
        </a:solidFill>
        <a:ln>
          <a:solidFill>
            <a:srgbClr val="92D050"/>
          </a:solidFill>
        </a:ln>
      </dgm:spPr>
      <dgm:t>
        <a:bodyPr/>
        <a:lstStyle/>
        <a:p>
          <a:r>
            <a:rPr lang="en-US" b="1" dirty="0">
              <a:solidFill>
                <a:schemeClr val="tx1"/>
              </a:solidFill>
            </a:rPr>
            <a:t>Organizing</a:t>
          </a:r>
          <a:r>
            <a:rPr lang="en-US" b="1" dirty="0"/>
            <a:t> </a:t>
          </a:r>
          <a:endParaRPr lang="en-US" dirty="0"/>
        </a:p>
      </dgm:t>
    </dgm:pt>
    <dgm:pt modelId="{5498D327-689C-4B7E-B866-D8180904356E}" type="parTrans" cxnId="{A1D503AF-D982-41B8-BCB4-7EE93D1C79D9}">
      <dgm:prSet/>
      <dgm:spPr/>
      <dgm:t>
        <a:bodyPr/>
        <a:lstStyle/>
        <a:p>
          <a:endParaRPr lang="en-US"/>
        </a:p>
      </dgm:t>
    </dgm:pt>
    <dgm:pt modelId="{51FD7FF6-47C9-4551-9861-06E1872BB7A5}" type="sibTrans" cxnId="{A1D503AF-D982-41B8-BCB4-7EE93D1C79D9}">
      <dgm:prSet/>
      <dgm:spPr/>
      <dgm:t>
        <a:bodyPr/>
        <a:lstStyle/>
        <a:p>
          <a:endParaRPr lang="en-US"/>
        </a:p>
      </dgm:t>
    </dgm:pt>
    <dgm:pt modelId="{49429BCB-DFE2-457C-B229-BB30C9EF85CC}">
      <dgm:prSet/>
      <dgm:spPr/>
      <dgm:t>
        <a:bodyPr/>
        <a:lstStyle/>
        <a:p>
          <a:r>
            <a:rPr lang="en-US" dirty="0"/>
            <a:t>Arranging and structuring work to accomplish organizational goals</a:t>
          </a:r>
        </a:p>
      </dgm:t>
    </dgm:pt>
    <dgm:pt modelId="{6370A398-9F4C-47D3-844D-6CD0E20C6D24}" type="parTrans" cxnId="{566BE271-74A2-4F61-9335-41F339B73B04}">
      <dgm:prSet/>
      <dgm:spPr/>
      <dgm:t>
        <a:bodyPr/>
        <a:lstStyle/>
        <a:p>
          <a:endParaRPr lang="en-US"/>
        </a:p>
      </dgm:t>
    </dgm:pt>
    <dgm:pt modelId="{30BF4129-9CCD-421D-98E5-689585EAA55C}" type="sibTrans" cxnId="{566BE271-74A2-4F61-9335-41F339B73B04}">
      <dgm:prSet/>
      <dgm:spPr/>
      <dgm:t>
        <a:bodyPr/>
        <a:lstStyle/>
        <a:p>
          <a:endParaRPr lang="en-US"/>
        </a:p>
      </dgm:t>
    </dgm:pt>
    <dgm:pt modelId="{D7B5DD26-FF86-43E7-AB86-C8A8E1CB0259}">
      <dgm:prSet/>
      <dgm:spPr>
        <a:solidFill>
          <a:srgbClr val="C8CFF4"/>
        </a:solidFill>
        <a:ln>
          <a:solidFill>
            <a:srgbClr val="0070C0"/>
          </a:solidFill>
        </a:ln>
      </dgm:spPr>
      <dgm:t>
        <a:bodyPr/>
        <a:lstStyle/>
        <a:p>
          <a:r>
            <a:rPr lang="en-US" b="1">
              <a:solidFill>
                <a:schemeClr val="tx1"/>
              </a:solidFill>
            </a:rPr>
            <a:t>Leading</a:t>
          </a:r>
          <a:r>
            <a:rPr lang="en-US">
              <a:solidFill>
                <a:schemeClr val="tx1"/>
              </a:solidFill>
            </a:rPr>
            <a:t> </a:t>
          </a:r>
        </a:p>
      </dgm:t>
    </dgm:pt>
    <dgm:pt modelId="{FD490F4D-075E-4664-8735-FBB2AE263E46}" type="parTrans" cxnId="{78E1A79D-09F2-47C8-A4FB-A99FCFFCC801}">
      <dgm:prSet/>
      <dgm:spPr/>
      <dgm:t>
        <a:bodyPr/>
        <a:lstStyle/>
        <a:p>
          <a:endParaRPr lang="en-US"/>
        </a:p>
      </dgm:t>
    </dgm:pt>
    <dgm:pt modelId="{E6F5C8B8-E815-4010-8277-49282B6A9101}" type="sibTrans" cxnId="{78E1A79D-09F2-47C8-A4FB-A99FCFFCC801}">
      <dgm:prSet/>
      <dgm:spPr/>
      <dgm:t>
        <a:bodyPr/>
        <a:lstStyle/>
        <a:p>
          <a:endParaRPr lang="en-US"/>
        </a:p>
      </dgm:t>
    </dgm:pt>
    <dgm:pt modelId="{8E64FFA8-7970-403E-ABD1-46C0EE351037}">
      <dgm:prSet/>
      <dgm:spPr/>
      <dgm:t>
        <a:bodyPr/>
        <a:lstStyle/>
        <a:p>
          <a:r>
            <a:rPr lang="en-US"/>
            <a:t>Directing the work activities of others</a:t>
          </a:r>
        </a:p>
      </dgm:t>
    </dgm:pt>
    <dgm:pt modelId="{1E5AB654-6E01-49A8-8304-9410EEC806AE}" type="parTrans" cxnId="{FE9F8221-AB35-4EB1-8C43-0B55B4A9E11D}">
      <dgm:prSet/>
      <dgm:spPr/>
      <dgm:t>
        <a:bodyPr/>
        <a:lstStyle/>
        <a:p>
          <a:endParaRPr lang="en-US"/>
        </a:p>
      </dgm:t>
    </dgm:pt>
    <dgm:pt modelId="{2A9AED2D-F970-44C2-9FC4-EFA851C58531}" type="sibTrans" cxnId="{FE9F8221-AB35-4EB1-8C43-0B55B4A9E11D}">
      <dgm:prSet/>
      <dgm:spPr/>
      <dgm:t>
        <a:bodyPr/>
        <a:lstStyle/>
        <a:p>
          <a:endParaRPr lang="en-US"/>
        </a:p>
      </dgm:t>
    </dgm:pt>
    <dgm:pt modelId="{84678170-B556-4DE0-BC0F-EC59927CD894}">
      <dgm:prSet>
        <dgm:style>
          <a:lnRef idx="2">
            <a:schemeClr val="accent4"/>
          </a:lnRef>
          <a:fillRef idx="1">
            <a:schemeClr val="lt1"/>
          </a:fillRef>
          <a:effectRef idx="0">
            <a:schemeClr val="accent4"/>
          </a:effectRef>
          <a:fontRef idx="minor">
            <a:schemeClr val="dk1"/>
          </a:fontRef>
        </dgm:style>
      </dgm:prSet>
      <dgm:spPr>
        <a:solidFill>
          <a:schemeClr val="accent4">
            <a:lumMod val="20000"/>
            <a:lumOff val="80000"/>
          </a:schemeClr>
        </a:solidFill>
      </dgm:spPr>
      <dgm:t>
        <a:bodyPr/>
        <a:lstStyle/>
        <a:p>
          <a:r>
            <a:rPr lang="en-US" b="1" dirty="0">
              <a:solidFill>
                <a:schemeClr val="tx1"/>
              </a:solidFill>
            </a:rPr>
            <a:t>Controlling </a:t>
          </a:r>
          <a:endParaRPr lang="en-US" dirty="0">
            <a:solidFill>
              <a:schemeClr val="tx1"/>
            </a:solidFill>
          </a:endParaRPr>
        </a:p>
      </dgm:t>
    </dgm:pt>
    <dgm:pt modelId="{21320742-0643-47E4-8756-F3BDFB272860}" type="parTrans" cxnId="{94184FCA-BE7D-4160-A678-63409B179259}">
      <dgm:prSet/>
      <dgm:spPr/>
      <dgm:t>
        <a:bodyPr/>
        <a:lstStyle/>
        <a:p>
          <a:endParaRPr lang="en-US"/>
        </a:p>
      </dgm:t>
    </dgm:pt>
    <dgm:pt modelId="{71035D82-914A-43FD-9A26-6E23DFACD1CE}" type="sibTrans" cxnId="{94184FCA-BE7D-4160-A678-63409B179259}">
      <dgm:prSet/>
      <dgm:spPr/>
      <dgm:t>
        <a:bodyPr/>
        <a:lstStyle/>
        <a:p>
          <a:endParaRPr lang="en-US"/>
        </a:p>
      </dgm:t>
    </dgm:pt>
    <dgm:pt modelId="{A8600369-FE95-4EEC-9001-7B5F28B3F25D}">
      <dgm:prSet>
        <dgm:style>
          <a:lnRef idx="2">
            <a:schemeClr val="accent4"/>
          </a:lnRef>
          <a:fillRef idx="1">
            <a:schemeClr val="lt1"/>
          </a:fillRef>
          <a:effectRef idx="0">
            <a:schemeClr val="accent4"/>
          </a:effectRef>
          <a:fontRef idx="minor">
            <a:schemeClr val="dk1"/>
          </a:fontRef>
        </dgm:style>
      </dgm:prSet>
      <dgm:spPr/>
      <dgm:t>
        <a:bodyPr/>
        <a:lstStyle/>
        <a:p>
          <a:r>
            <a:rPr lang="en-US"/>
            <a:t>Monitoring, comparing, and correcting work performance</a:t>
          </a:r>
        </a:p>
      </dgm:t>
    </dgm:pt>
    <dgm:pt modelId="{0ED39042-2778-4C7D-AA89-F0A35A8F9E19}" type="parTrans" cxnId="{5A738E47-32E9-4BF1-B452-CAC1F959D40F}">
      <dgm:prSet/>
      <dgm:spPr/>
      <dgm:t>
        <a:bodyPr/>
        <a:lstStyle/>
        <a:p>
          <a:endParaRPr lang="en-US"/>
        </a:p>
      </dgm:t>
    </dgm:pt>
    <dgm:pt modelId="{A87CAAAD-2B3A-4296-92A3-227D01C60168}" type="sibTrans" cxnId="{5A738E47-32E9-4BF1-B452-CAC1F959D40F}">
      <dgm:prSet/>
      <dgm:spPr/>
      <dgm:t>
        <a:bodyPr/>
        <a:lstStyle/>
        <a:p>
          <a:endParaRPr lang="en-US"/>
        </a:p>
      </dgm:t>
    </dgm:pt>
    <dgm:pt modelId="{091D4D61-C40D-4983-ACB5-4F329D00E597}" type="pres">
      <dgm:prSet presAssocID="{9B2B92B0-3933-498F-853B-5FC889B1E4C5}" presName="linear" presStyleCnt="0">
        <dgm:presLayoutVars>
          <dgm:dir/>
          <dgm:animLvl val="lvl"/>
          <dgm:resizeHandles val="exact"/>
        </dgm:presLayoutVars>
      </dgm:prSet>
      <dgm:spPr/>
      <dgm:t>
        <a:bodyPr/>
        <a:lstStyle/>
        <a:p>
          <a:endParaRPr lang="en-GB"/>
        </a:p>
      </dgm:t>
    </dgm:pt>
    <dgm:pt modelId="{0B0303D2-8585-4C34-9EC7-2104D55FA2B8}" type="pres">
      <dgm:prSet presAssocID="{BE8EDBEC-CB7A-4506-8942-E3E48893E7A4}" presName="parentLin" presStyleCnt="0"/>
      <dgm:spPr/>
    </dgm:pt>
    <dgm:pt modelId="{83C91E70-81B6-4FF8-A8DD-12B56D7C431F}" type="pres">
      <dgm:prSet presAssocID="{BE8EDBEC-CB7A-4506-8942-E3E48893E7A4}" presName="parentLeftMargin" presStyleLbl="node1" presStyleIdx="0" presStyleCnt="4"/>
      <dgm:spPr/>
      <dgm:t>
        <a:bodyPr/>
        <a:lstStyle/>
        <a:p>
          <a:endParaRPr lang="en-GB"/>
        </a:p>
      </dgm:t>
    </dgm:pt>
    <dgm:pt modelId="{2660D1DB-A7C3-4131-ABF8-0BF3DCECCD68}" type="pres">
      <dgm:prSet presAssocID="{BE8EDBEC-CB7A-4506-8942-E3E48893E7A4}" presName="parentText" presStyleLbl="node1" presStyleIdx="0" presStyleCnt="4">
        <dgm:presLayoutVars>
          <dgm:chMax val="0"/>
          <dgm:bulletEnabled val="1"/>
        </dgm:presLayoutVars>
      </dgm:prSet>
      <dgm:spPr/>
      <dgm:t>
        <a:bodyPr/>
        <a:lstStyle/>
        <a:p>
          <a:endParaRPr lang="en-GB"/>
        </a:p>
      </dgm:t>
    </dgm:pt>
    <dgm:pt modelId="{30DAF819-172A-4755-ACE1-037D8401C93C}" type="pres">
      <dgm:prSet presAssocID="{BE8EDBEC-CB7A-4506-8942-E3E48893E7A4}" presName="negativeSpace" presStyleCnt="0"/>
      <dgm:spPr/>
    </dgm:pt>
    <dgm:pt modelId="{1DDFC6E7-06EB-42DD-8E59-D6E4BCD9EA49}" type="pres">
      <dgm:prSet presAssocID="{BE8EDBEC-CB7A-4506-8942-E3E48893E7A4}" presName="childText" presStyleLbl="conFgAcc1" presStyleIdx="0" presStyleCnt="4">
        <dgm:presLayoutVars>
          <dgm:bulletEnabled val="1"/>
        </dgm:presLayoutVars>
      </dgm:prSet>
      <dgm:spPr/>
      <dgm:t>
        <a:bodyPr/>
        <a:lstStyle/>
        <a:p>
          <a:endParaRPr lang="en-GB"/>
        </a:p>
      </dgm:t>
    </dgm:pt>
    <dgm:pt modelId="{926E0173-A6D6-49A9-8EA5-1715C7742502}" type="pres">
      <dgm:prSet presAssocID="{80D6C689-9DB4-4F3E-86AC-15683AEC5B77}" presName="spaceBetweenRectangles" presStyleCnt="0"/>
      <dgm:spPr/>
    </dgm:pt>
    <dgm:pt modelId="{095EB19F-CBD9-4870-BF40-E9D200B234A9}" type="pres">
      <dgm:prSet presAssocID="{0ECE15DD-57AB-439C-BA22-E361FA59D29D}" presName="parentLin" presStyleCnt="0"/>
      <dgm:spPr/>
    </dgm:pt>
    <dgm:pt modelId="{41D3ED02-8029-4ADA-B598-55B2B447470D}" type="pres">
      <dgm:prSet presAssocID="{0ECE15DD-57AB-439C-BA22-E361FA59D29D}" presName="parentLeftMargin" presStyleLbl="node1" presStyleIdx="0" presStyleCnt="4"/>
      <dgm:spPr/>
      <dgm:t>
        <a:bodyPr/>
        <a:lstStyle/>
        <a:p>
          <a:endParaRPr lang="en-GB"/>
        </a:p>
      </dgm:t>
    </dgm:pt>
    <dgm:pt modelId="{A570D478-FD19-4E4C-9657-A4D8B122CB8D}" type="pres">
      <dgm:prSet presAssocID="{0ECE15DD-57AB-439C-BA22-E361FA59D29D}" presName="parentText" presStyleLbl="node1" presStyleIdx="1" presStyleCnt="4">
        <dgm:presLayoutVars>
          <dgm:chMax val="0"/>
          <dgm:bulletEnabled val="1"/>
        </dgm:presLayoutVars>
      </dgm:prSet>
      <dgm:spPr/>
      <dgm:t>
        <a:bodyPr/>
        <a:lstStyle/>
        <a:p>
          <a:endParaRPr lang="en-GB"/>
        </a:p>
      </dgm:t>
    </dgm:pt>
    <dgm:pt modelId="{A441920D-A0DD-462A-9B5D-8483CEF60157}" type="pres">
      <dgm:prSet presAssocID="{0ECE15DD-57AB-439C-BA22-E361FA59D29D}" presName="negativeSpace" presStyleCnt="0"/>
      <dgm:spPr/>
    </dgm:pt>
    <dgm:pt modelId="{14C358E8-7F42-47EC-A7CD-75E92EEA102B}" type="pres">
      <dgm:prSet presAssocID="{0ECE15DD-57AB-439C-BA22-E361FA59D29D}" presName="childText" presStyleLbl="conFgAcc1" presStyleIdx="1" presStyleCnt="4">
        <dgm:presLayoutVars>
          <dgm:bulletEnabled val="1"/>
        </dgm:presLayoutVars>
      </dgm:prSet>
      <dgm:spPr/>
      <dgm:t>
        <a:bodyPr/>
        <a:lstStyle/>
        <a:p>
          <a:endParaRPr lang="en-GB"/>
        </a:p>
      </dgm:t>
    </dgm:pt>
    <dgm:pt modelId="{B53B46F5-FF8F-48D9-AC3F-7C42C2932E67}" type="pres">
      <dgm:prSet presAssocID="{51FD7FF6-47C9-4551-9861-06E1872BB7A5}" presName="spaceBetweenRectangles" presStyleCnt="0"/>
      <dgm:spPr/>
    </dgm:pt>
    <dgm:pt modelId="{AA37CCE8-2272-4F26-9A0F-6B7B273B6A55}" type="pres">
      <dgm:prSet presAssocID="{D7B5DD26-FF86-43E7-AB86-C8A8E1CB0259}" presName="parentLin" presStyleCnt="0"/>
      <dgm:spPr/>
    </dgm:pt>
    <dgm:pt modelId="{A7468E51-607C-4A00-8E8E-86BCF3C99B19}" type="pres">
      <dgm:prSet presAssocID="{D7B5DD26-FF86-43E7-AB86-C8A8E1CB0259}" presName="parentLeftMargin" presStyleLbl="node1" presStyleIdx="1" presStyleCnt="4"/>
      <dgm:spPr/>
      <dgm:t>
        <a:bodyPr/>
        <a:lstStyle/>
        <a:p>
          <a:endParaRPr lang="en-GB"/>
        </a:p>
      </dgm:t>
    </dgm:pt>
    <dgm:pt modelId="{A039FCA7-B9F7-4D79-9611-4320C06D465C}" type="pres">
      <dgm:prSet presAssocID="{D7B5DD26-FF86-43E7-AB86-C8A8E1CB0259}" presName="parentText" presStyleLbl="node1" presStyleIdx="2" presStyleCnt="4">
        <dgm:presLayoutVars>
          <dgm:chMax val="0"/>
          <dgm:bulletEnabled val="1"/>
        </dgm:presLayoutVars>
      </dgm:prSet>
      <dgm:spPr/>
      <dgm:t>
        <a:bodyPr/>
        <a:lstStyle/>
        <a:p>
          <a:endParaRPr lang="en-GB"/>
        </a:p>
      </dgm:t>
    </dgm:pt>
    <dgm:pt modelId="{B5D03206-993B-42ED-AAE8-1CA8A7EBEAE7}" type="pres">
      <dgm:prSet presAssocID="{D7B5DD26-FF86-43E7-AB86-C8A8E1CB0259}" presName="negativeSpace" presStyleCnt="0"/>
      <dgm:spPr/>
    </dgm:pt>
    <dgm:pt modelId="{4C4CE151-5DDC-4344-B0E7-12AEF6C69A9B}" type="pres">
      <dgm:prSet presAssocID="{D7B5DD26-FF86-43E7-AB86-C8A8E1CB0259}" presName="childText" presStyleLbl="conFgAcc1" presStyleIdx="2" presStyleCnt="4">
        <dgm:presLayoutVars>
          <dgm:bulletEnabled val="1"/>
        </dgm:presLayoutVars>
      </dgm:prSet>
      <dgm:spPr/>
      <dgm:t>
        <a:bodyPr/>
        <a:lstStyle/>
        <a:p>
          <a:endParaRPr lang="en-GB"/>
        </a:p>
      </dgm:t>
    </dgm:pt>
    <dgm:pt modelId="{31079DA0-43AE-4ED1-8B29-3C1F5DD04241}" type="pres">
      <dgm:prSet presAssocID="{E6F5C8B8-E815-4010-8277-49282B6A9101}" presName="spaceBetweenRectangles" presStyleCnt="0"/>
      <dgm:spPr/>
    </dgm:pt>
    <dgm:pt modelId="{FD00786A-3B00-4055-B7F9-0CBD2ED6C8F0}" type="pres">
      <dgm:prSet presAssocID="{84678170-B556-4DE0-BC0F-EC59927CD894}" presName="parentLin" presStyleCnt="0"/>
      <dgm:spPr/>
    </dgm:pt>
    <dgm:pt modelId="{3BE2B947-DE0D-49B5-A6CB-348E0D9A56D0}" type="pres">
      <dgm:prSet presAssocID="{84678170-B556-4DE0-BC0F-EC59927CD894}" presName="parentLeftMargin" presStyleLbl="node1" presStyleIdx="2" presStyleCnt="4"/>
      <dgm:spPr/>
      <dgm:t>
        <a:bodyPr/>
        <a:lstStyle/>
        <a:p>
          <a:endParaRPr lang="en-GB"/>
        </a:p>
      </dgm:t>
    </dgm:pt>
    <dgm:pt modelId="{4E46B50C-F2CB-4B61-A502-FCC0A43E339C}" type="pres">
      <dgm:prSet presAssocID="{84678170-B556-4DE0-BC0F-EC59927CD894}" presName="parentText" presStyleLbl="node1" presStyleIdx="3" presStyleCnt="4">
        <dgm:presLayoutVars>
          <dgm:chMax val="0"/>
          <dgm:bulletEnabled val="1"/>
        </dgm:presLayoutVars>
      </dgm:prSet>
      <dgm:spPr/>
      <dgm:t>
        <a:bodyPr/>
        <a:lstStyle/>
        <a:p>
          <a:endParaRPr lang="en-GB"/>
        </a:p>
      </dgm:t>
    </dgm:pt>
    <dgm:pt modelId="{68B2FA1D-D96F-4AAB-A217-8F6EC52FF851}" type="pres">
      <dgm:prSet presAssocID="{84678170-B556-4DE0-BC0F-EC59927CD894}" presName="negativeSpace" presStyleCnt="0"/>
      <dgm:spPr/>
    </dgm:pt>
    <dgm:pt modelId="{5FBCE524-D854-45F9-A252-B34362AF3C18}" type="pres">
      <dgm:prSet presAssocID="{84678170-B556-4DE0-BC0F-EC59927CD894}" presName="childText" presStyleLbl="conFgAcc1" presStyleIdx="3" presStyleCnt="4">
        <dgm:presLayoutVars>
          <dgm:bulletEnabled val="1"/>
        </dgm:presLayoutVars>
      </dgm:prSet>
      <dgm:spPr/>
      <dgm:t>
        <a:bodyPr/>
        <a:lstStyle/>
        <a:p>
          <a:endParaRPr lang="en-GB"/>
        </a:p>
      </dgm:t>
    </dgm:pt>
  </dgm:ptLst>
  <dgm:cxnLst>
    <dgm:cxn modelId="{039862C9-8216-4F07-9FE5-B8F7EB4C1BD8}" type="presOf" srcId="{84678170-B556-4DE0-BC0F-EC59927CD894}" destId="{3BE2B947-DE0D-49B5-A6CB-348E0D9A56D0}" srcOrd="0" destOrd="0" presId="urn:microsoft.com/office/officeart/2005/8/layout/list1"/>
    <dgm:cxn modelId="{F630EA69-0880-492C-85A9-D921BF242232}" srcId="{9B2B92B0-3933-498F-853B-5FC889B1E4C5}" destId="{BE8EDBEC-CB7A-4506-8942-E3E48893E7A4}" srcOrd="0" destOrd="0" parTransId="{00219517-D5FC-460E-B9DE-1F9F867BF535}" sibTransId="{80D6C689-9DB4-4F3E-86AC-15683AEC5B77}"/>
    <dgm:cxn modelId="{566BE271-74A2-4F61-9335-41F339B73B04}" srcId="{0ECE15DD-57AB-439C-BA22-E361FA59D29D}" destId="{49429BCB-DFE2-457C-B229-BB30C9EF85CC}" srcOrd="0" destOrd="0" parTransId="{6370A398-9F4C-47D3-844D-6CD0E20C6D24}" sibTransId="{30BF4129-9CCD-421D-98E5-689585EAA55C}"/>
    <dgm:cxn modelId="{CA00BFFE-666E-4DCB-8A8D-1B32BB5A987D}" type="presOf" srcId="{A06F7117-F5C0-46FB-948D-6DE126E8D6C4}" destId="{1DDFC6E7-06EB-42DD-8E59-D6E4BCD9EA49}" srcOrd="0" destOrd="0" presId="urn:microsoft.com/office/officeart/2005/8/layout/list1"/>
    <dgm:cxn modelId="{D73E77D5-C837-4C15-B4CD-FCE813FA84E0}" type="presOf" srcId="{D7B5DD26-FF86-43E7-AB86-C8A8E1CB0259}" destId="{A039FCA7-B9F7-4D79-9611-4320C06D465C}" srcOrd="1" destOrd="0" presId="urn:microsoft.com/office/officeart/2005/8/layout/list1"/>
    <dgm:cxn modelId="{5A738E47-32E9-4BF1-B452-CAC1F959D40F}" srcId="{84678170-B556-4DE0-BC0F-EC59927CD894}" destId="{A8600369-FE95-4EEC-9001-7B5F28B3F25D}" srcOrd="0" destOrd="0" parTransId="{0ED39042-2778-4C7D-AA89-F0A35A8F9E19}" sibTransId="{A87CAAAD-2B3A-4296-92A3-227D01C60168}"/>
    <dgm:cxn modelId="{C56BB5A4-57A0-41B8-A67B-EACFD7827662}" srcId="{BE8EDBEC-CB7A-4506-8942-E3E48893E7A4}" destId="{A06F7117-F5C0-46FB-948D-6DE126E8D6C4}" srcOrd="0" destOrd="0" parTransId="{F9D24011-9EDD-469D-A601-B261A8FB1A59}" sibTransId="{0F53C44F-F7B0-4B13-A1B8-0E0EFE49BDE4}"/>
    <dgm:cxn modelId="{FE9F8221-AB35-4EB1-8C43-0B55B4A9E11D}" srcId="{D7B5DD26-FF86-43E7-AB86-C8A8E1CB0259}" destId="{8E64FFA8-7970-403E-ABD1-46C0EE351037}" srcOrd="0" destOrd="0" parTransId="{1E5AB654-6E01-49A8-8304-9410EEC806AE}" sibTransId="{2A9AED2D-F970-44C2-9FC4-EFA851C58531}"/>
    <dgm:cxn modelId="{D578E64E-C6EB-46BE-8AE1-8FEEB9449730}" type="presOf" srcId="{BE8EDBEC-CB7A-4506-8942-E3E48893E7A4}" destId="{2660D1DB-A7C3-4131-ABF8-0BF3DCECCD68}" srcOrd="1" destOrd="0" presId="urn:microsoft.com/office/officeart/2005/8/layout/list1"/>
    <dgm:cxn modelId="{36910E3A-E7AA-4360-8509-4CB4E3F63C86}" type="presOf" srcId="{9B2B92B0-3933-498F-853B-5FC889B1E4C5}" destId="{091D4D61-C40D-4983-ACB5-4F329D00E597}" srcOrd="0" destOrd="0" presId="urn:microsoft.com/office/officeart/2005/8/layout/list1"/>
    <dgm:cxn modelId="{2D57C3D9-9663-4579-9E6E-FC55DCE51D27}" type="presOf" srcId="{BE8EDBEC-CB7A-4506-8942-E3E48893E7A4}" destId="{83C91E70-81B6-4FF8-A8DD-12B56D7C431F}" srcOrd="0" destOrd="0" presId="urn:microsoft.com/office/officeart/2005/8/layout/list1"/>
    <dgm:cxn modelId="{601EDBE9-F8BD-47C7-976B-43E53318D15B}" type="presOf" srcId="{84678170-B556-4DE0-BC0F-EC59927CD894}" destId="{4E46B50C-F2CB-4B61-A502-FCC0A43E339C}" srcOrd="1" destOrd="0" presId="urn:microsoft.com/office/officeart/2005/8/layout/list1"/>
    <dgm:cxn modelId="{94184FCA-BE7D-4160-A678-63409B179259}" srcId="{9B2B92B0-3933-498F-853B-5FC889B1E4C5}" destId="{84678170-B556-4DE0-BC0F-EC59927CD894}" srcOrd="3" destOrd="0" parTransId="{21320742-0643-47E4-8756-F3BDFB272860}" sibTransId="{71035D82-914A-43FD-9A26-6E23DFACD1CE}"/>
    <dgm:cxn modelId="{70F3B4D0-C20D-473B-BC60-FC50F2E1151C}" type="presOf" srcId="{0ECE15DD-57AB-439C-BA22-E361FA59D29D}" destId="{A570D478-FD19-4E4C-9657-A4D8B122CB8D}" srcOrd="1" destOrd="0" presId="urn:microsoft.com/office/officeart/2005/8/layout/list1"/>
    <dgm:cxn modelId="{079C2EB4-AD16-4AE3-931D-64BEEBCF94C3}" type="presOf" srcId="{8E64FFA8-7970-403E-ABD1-46C0EE351037}" destId="{4C4CE151-5DDC-4344-B0E7-12AEF6C69A9B}" srcOrd="0" destOrd="0" presId="urn:microsoft.com/office/officeart/2005/8/layout/list1"/>
    <dgm:cxn modelId="{1A939502-6426-4E09-9221-4D761F57BD4F}" type="presOf" srcId="{49429BCB-DFE2-457C-B229-BB30C9EF85CC}" destId="{14C358E8-7F42-47EC-A7CD-75E92EEA102B}" srcOrd="0" destOrd="0" presId="urn:microsoft.com/office/officeart/2005/8/layout/list1"/>
    <dgm:cxn modelId="{CD57854A-B276-467E-8786-3D7E3B93719B}" type="presOf" srcId="{A8600369-FE95-4EEC-9001-7B5F28B3F25D}" destId="{5FBCE524-D854-45F9-A252-B34362AF3C18}" srcOrd="0" destOrd="0" presId="urn:microsoft.com/office/officeart/2005/8/layout/list1"/>
    <dgm:cxn modelId="{A1D503AF-D982-41B8-BCB4-7EE93D1C79D9}" srcId="{9B2B92B0-3933-498F-853B-5FC889B1E4C5}" destId="{0ECE15DD-57AB-439C-BA22-E361FA59D29D}" srcOrd="1" destOrd="0" parTransId="{5498D327-689C-4B7E-B866-D8180904356E}" sibTransId="{51FD7FF6-47C9-4551-9861-06E1872BB7A5}"/>
    <dgm:cxn modelId="{32B503FA-5BD4-4DC0-9F05-0A1010C93929}" type="presOf" srcId="{D7B5DD26-FF86-43E7-AB86-C8A8E1CB0259}" destId="{A7468E51-607C-4A00-8E8E-86BCF3C99B19}" srcOrd="0" destOrd="0" presId="urn:microsoft.com/office/officeart/2005/8/layout/list1"/>
    <dgm:cxn modelId="{78E1A79D-09F2-47C8-A4FB-A99FCFFCC801}" srcId="{9B2B92B0-3933-498F-853B-5FC889B1E4C5}" destId="{D7B5DD26-FF86-43E7-AB86-C8A8E1CB0259}" srcOrd="2" destOrd="0" parTransId="{FD490F4D-075E-4664-8735-FBB2AE263E46}" sibTransId="{E6F5C8B8-E815-4010-8277-49282B6A9101}"/>
    <dgm:cxn modelId="{77AC21B2-5BE4-4AAE-A716-55B947D1B611}" type="presOf" srcId="{0ECE15DD-57AB-439C-BA22-E361FA59D29D}" destId="{41D3ED02-8029-4ADA-B598-55B2B447470D}" srcOrd="0" destOrd="0" presId="urn:microsoft.com/office/officeart/2005/8/layout/list1"/>
    <dgm:cxn modelId="{D361BF3B-02E7-4705-91A9-82390572FA1D}" type="presParOf" srcId="{091D4D61-C40D-4983-ACB5-4F329D00E597}" destId="{0B0303D2-8585-4C34-9EC7-2104D55FA2B8}" srcOrd="0" destOrd="0" presId="urn:microsoft.com/office/officeart/2005/8/layout/list1"/>
    <dgm:cxn modelId="{EB6005D5-291F-479E-8FAE-F1570D90DDD3}" type="presParOf" srcId="{0B0303D2-8585-4C34-9EC7-2104D55FA2B8}" destId="{83C91E70-81B6-4FF8-A8DD-12B56D7C431F}" srcOrd="0" destOrd="0" presId="urn:microsoft.com/office/officeart/2005/8/layout/list1"/>
    <dgm:cxn modelId="{3C67A432-62D0-4026-B701-90C079A31D14}" type="presParOf" srcId="{0B0303D2-8585-4C34-9EC7-2104D55FA2B8}" destId="{2660D1DB-A7C3-4131-ABF8-0BF3DCECCD68}" srcOrd="1" destOrd="0" presId="urn:microsoft.com/office/officeart/2005/8/layout/list1"/>
    <dgm:cxn modelId="{9E852243-075E-448E-B48A-78F1F7476004}" type="presParOf" srcId="{091D4D61-C40D-4983-ACB5-4F329D00E597}" destId="{30DAF819-172A-4755-ACE1-037D8401C93C}" srcOrd="1" destOrd="0" presId="urn:microsoft.com/office/officeart/2005/8/layout/list1"/>
    <dgm:cxn modelId="{C2D3BBFD-C938-45A5-AC22-D4F8F41689DB}" type="presParOf" srcId="{091D4D61-C40D-4983-ACB5-4F329D00E597}" destId="{1DDFC6E7-06EB-42DD-8E59-D6E4BCD9EA49}" srcOrd="2" destOrd="0" presId="urn:microsoft.com/office/officeart/2005/8/layout/list1"/>
    <dgm:cxn modelId="{078610E2-6C67-47A5-BDDB-1CBC56442079}" type="presParOf" srcId="{091D4D61-C40D-4983-ACB5-4F329D00E597}" destId="{926E0173-A6D6-49A9-8EA5-1715C7742502}" srcOrd="3" destOrd="0" presId="urn:microsoft.com/office/officeart/2005/8/layout/list1"/>
    <dgm:cxn modelId="{8ADED8D6-C324-4068-A748-97746B2DC973}" type="presParOf" srcId="{091D4D61-C40D-4983-ACB5-4F329D00E597}" destId="{095EB19F-CBD9-4870-BF40-E9D200B234A9}" srcOrd="4" destOrd="0" presId="urn:microsoft.com/office/officeart/2005/8/layout/list1"/>
    <dgm:cxn modelId="{71AA544E-7A35-4A67-A4CE-F2013E584962}" type="presParOf" srcId="{095EB19F-CBD9-4870-BF40-E9D200B234A9}" destId="{41D3ED02-8029-4ADA-B598-55B2B447470D}" srcOrd="0" destOrd="0" presId="urn:microsoft.com/office/officeart/2005/8/layout/list1"/>
    <dgm:cxn modelId="{0DC652A6-228A-4996-9975-155138AE7EBA}" type="presParOf" srcId="{095EB19F-CBD9-4870-BF40-E9D200B234A9}" destId="{A570D478-FD19-4E4C-9657-A4D8B122CB8D}" srcOrd="1" destOrd="0" presId="urn:microsoft.com/office/officeart/2005/8/layout/list1"/>
    <dgm:cxn modelId="{1424A820-BBE8-4E63-BEC8-0CD72023A932}" type="presParOf" srcId="{091D4D61-C40D-4983-ACB5-4F329D00E597}" destId="{A441920D-A0DD-462A-9B5D-8483CEF60157}" srcOrd="5" destOrd="0" presId="urn:microsoft.com/office/officeart/2005/8/layout/list1"/>
    <dgm:cxn modelId="{B24C0A66-79A8-4316-923F-9974285765C0}" type="presParOf" srcId="{091D4D61-C40D-4983-ACB5-4F329D00E597}" destId="{14C358E8-7F42-47EC-A7CD-75E92EEA102B}" srcOrd="6" destOrd="0" presId="urn:microsoft.com/office/officeart/2005/8/layout/list1"/>
    <dgm:cxn modelId="{4CD68CE1-AC28-4C8B-BF83-0A5DD383CBFB}" type="presParOf" srcId="{091D4D61-C40D-4983-ACB5-4F329D00E597}" destId="{B53B46F5-FF8F-48D9-AC3F-7C42C2932E67}" srcOrd="7" destOrd="0" presId="urn:microsoft.com/office/officeart/2005/8/layout/list1"/>
    <dgm:cxn modelId="{08A07DC4-B5C4-4EC5-A297-D88DBD1FCD94}" type="presParOf" srcId="{091D4D61-C40D-4983-ACB5-4F329D00E597}" destId="{AA37CCE8-2272-4F26-9A0F-6B7B273B6A55}" srcOrd="8" destOrd="0" presId="urn:microsoft.com/office/officeart/2005/8/layout/list1"/>
    <dgm:cxn modelId="{8E050EDD-7514-4EF5-87BB-9F00B83A4425}" type="presParOf" srcId="{AA37CCE8-2272-4F26-9A0F-6B7B273B6A55}" destId="{A7468E51-607C-4A00-8E8E-86BCF3C99B19}" srcOrd="0" destOrd="0" presId="urn:microsoft.com/office/officeart/2005/8/layout/list1"/>
    <dgm:cxn modelId="{7B524A25-6FDD-48C5-B21E-EF91B8093B61}" type="presParOf" srcId="{AA37CCE8-2272-4F26-9A0F-6B7B273B6A55}" destId="{A039FCA7-B9F7-4D79-9611-4320C06D465C}" srcOrd="1" destOrd="0" presId="urn:microsoft.com/office/officeart/2005/8/layout/list1"/>
    <dgm:cxn modelId="{4B7373CB-46D7-4E8F-BFCA-EA5646748D46}" type="presParOf" srcId="{091D4D61-C40D-4983-ACB5-4F329D00E597}" destId="{B5D03206-993B-42ED-AAE8-1CA8A7EBEAE7}" srcOrd="9" destOrd="0" presId="urn:microsoft.com/office/officeart/2005/8/layout/list1"/>
    <dgm:cxn modelId="{87D553BB-ABB7-450E-8C75-54EB1C7E9C93}" type="presParOf" srcId="{091D4D61-C40D-4983-ACB5-4F329D00E597}" destId="{4C4CE151-5DDC-4344-B0E7-12AEF6C69A9B}" srcOrd="10" destOrd="0" presId="urn:microsoft.com/office/officeart/2005/8/layout/list1"/>
    <dgm:cxn modelId="{4E2F77DA-6B19-4B60-8E59-E5AF15F42C54}" type="presParOf" srcId="{091D4D61-C40D-4983-ACB5-4F329D00E597}" destId="{31079DA0-43AE-4ED1-8B29-3C1F5DD04241}" srcOrd="11" destOrd="0" presId="urn:microsoft.com/office/officeart/2005/8/layout/list1"/>
    <dgm:cxn modelId="{F2390C1E-98C7-4125-89DC-4894F7362305}" type="presParOf" srcId="{091D4D61-C40D-4983-ACB5-4F329D00E597}" destId="{FD00786A-3B00-4055-B7F9-0CBD2ED6C8F0}" srcOrd="12" destOrd="0" presId="urn:microsoft.com/office/officeart/2005/8/layout/list1"/>
    <dgm:cxn modelId="{DE8E13E6-1676-425F-B6CE-E6BE9B48FD51}" type="presParOf" srcId="{FD00786A-3B00-4055-B7F9-0CBD2ED6C8F0}" destId="{3BE2B947-DE0D-49B5-A6CB-348E0D9A56D0}" srcOrd="0" destOrd="0" presId="urn:microsoft.com/office/officeart/2005/8/layout/list1"/>
    <dgm:cxn modelId="{05D2B3E3-0DA6-4FC2-BD19-B1B1A60E4A12}" type="presParOf" srcId="{FD00786A-3B00-4055-B7F9-0CBD2ED6C8F0}" destId="{4E46B50C-F2CB-4B61-A502-FCC0A43E339C}" srcOrd="1" destOrd="0" presId="urn:microsoft.com/office/officeart/2005/8/layout/list1"/>
    <dgm:cxn modelId="{22A244A3-B596-4D84-8E2B-46048B2DC6C4}" type="presParOf" srcId="{091D4D61-C40D-4983-ACB5-4F329D00E597}" destId="{68B2FA1D-D96F-4AAB-A217-8F6EC52FF851}" srcOrd="13" destOrd="0" presId="urn:microsoft.com/office/officeart/2005/8/layout/list1"/>
    <dgm:cxn modelId="{6B9B0748-A2B8-4E7F-8C24-A40C85017B98}" type="presParOf" srcId="{091D4D61-C40D-4983-ACB5-4F329D00E597}" destId="{5FBCE524-D854-45F9-A252-B34362AF3C18}" srcOrd="14"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761ACD-3251-4E9C-A9AB-3DDB1408AC99}">
      <dsp:nvSpPr>
        <dsp:cNvPr id="0" name=""/>
        <dsp:cNvSpPr/>
      </dsp:nvSpPr>
      <dsp:spPr>
        <a:xfrm>
          <a:off x="878550" y="1950"/>
          <a:ext cx="823500" cy="823500"/>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03E2606-5913-41E3-A398-7EA9717D3EDC}">
      <dsp:nvSpPr>
        <dsp:cNvPr id="0" name=""/>
        <dsp:cNvSpPr/>
      </dsp:nvSpPr>
      <dsp:spPr>
        <a:xfrm>
          <a:off x="1054050" y="177450"/>
          <a:ext cx="472499" cy="472499"/>
        </a:xfrm>
        <a:prstGeom prst="rect">
          <a:avLst/>
        </a:prstGeom>
        <a:blipFill>
          <a:blip xmlns:r="http://schemas.openxmlformats.org/officeDocument/2006/relationships" r:embed="rId1" cstate="print">
            <a:extLst>
              <a:ext uri="{28A0092B-C50C-407E-A947-70E740481C1C}">
                <a14:useLocalDpi xmlns:a14="http://schemas.microsoft.com/office/drawing/2010/main" val="0"/>
              </a:ext>
              <a:ext uri="{96DAC541-7B7A-43D3-8B79-37D633B846F1}">
                <asvg:svgBlip xmlns="" xmlns:asvg="http://schemas.microsoft.com/office/drawing/2016/SVG/main" r:embed="rId2"/>
              </a:ext>
            </a:extLst>
          </a:blip>
          <a:stretch>
            <a:fillRect/>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4C68376D-18A5-49E4-8DB3-6F014C6140B6}">
      <dsp:nvSpPr>
        <dsp:cNvPr id="0" name=""/>
        <dsp:cNvSpPr/>
      </dsp:nvSpPr>
      <dsp:spPr>
        <a:xfrm>
          <a:off x="615300" y="1081950"/>
          <a:ext cx="1349999" cy="54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488950">
            <a:lnSpc>
              <a:spcPct val="100000"/>
            </a:lnSpc>
            <a:spcBef>
              <a:spcPct val="0"/>
            </a:spcBef>
            <a:spcAft>
              <a:spcPct val="35000"/>
            </a:spcAft>
            <a:defRPr cap="all"/>
          </a:pPr>
          <a:r>
            <a:rPr lang="en-US" sz="1100" b="1" kern="1200"/>
            <a:t>Tell</a:t>
          </a:r>
          <a:r>
            <a:rPr lang="en-US" sz="1100" kern="1200"/>
            <a:t> who managers are and where they work</a:t>
          </a:r>
        </a:p>
      </dsp:txBody>
      <dsp:txXfrm>
        <a:off x="615300" y="1081950"/>
        <a:ext cx="1349999" cy="540000"/>
      </dsp:txXfrm>
    </dsp:sp>
    <dsp:sp modelId="{7F9C19EF-C12B-4C39-9F38-2B38B5EE9671}">
      <dsp:nvSpPr>
        <dsp:cNvPr id="0" name=""/>
        <dsp:cNvSpPr/>
      </dsp:nvSpPr>
      <dsp:spPr>
        <a:xfrm>
          <a:off x="2464800" y="1950"/>
          <a:ext cx="823500" cy="823500"/>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52078DF-8652-48FC-944A-22658F59EE92}">
      <dsp:nvSpPr>
        <dsp:cNvPr id="0" name=""/>
        <dsp:cNvSpPr/>
      </dsp:nvSpPr>
      <dsp:spPr>
        <a:xfrm>
          <a:off x="2640300" y="177450"/>
          <a:ext cx="472499" cy="472499"/>
        </a:xfrm>
        <a:prstGeom prst="rect">
          <a:avLst/>
        </a:prstGeom>
        <a:blipFill>
          <a:blip xmlns:r="http://schemas.openxmlformats.org/officeDocument/2006/relationships"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3BEC0C65-A0DF-4B2E-AD66-5AC84ED95895}">
      <dsp:nvSpPr>
        <dsp:cNvPr id="0" name=""/>
        <dsp:cNvSpPr/>
      </dsp:nvSpPr>
      <dsp:spPr>
        <a:xfrm>
          <a:off x="2201550" y="1081950"/>
          <a:ext cx="1349999" cy="54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488950">
            <a:lnSpc>
              <a:spcPct val="100000"/>
            </a:lnSpc>
            <a:spcBef>
              <a:spcPct val="0"/>
            </a:spcBef>
            <a:spcAft>
              <a:spcPct val="35000"/>
            </a:spcAft>
            <a:defRPr cap="all"/>
          </a:pPr>
          <a:r>
            <a:rPr lang="en-US" sz="1100" b="1" kern="1200"/>
            <a:t>Define </a:t>
          </a:r>
          <a:r>
            <a:rPr lang="en-US" sz="1100" kern="1200"/>
            <a:t>management</a:t>
          </a:r>
        </a:p>
      </dsp:txBody>
      <dsp:txXfrm>
        <a:off x="2201550" y="1081950"/>
        <a:ext cx="1349999" cy="540000"/>
      </dsp:txXfrm>
    </dsp:sp>
    <dsp:sp modelId="{022184D2-45FD-400D-9C3D-C87137A31903}">
      <dsp:nvSpPr>
        <dsp:cNvPr id="0" name=""/>
        <dsp:cNvSpPr/>
      </dsp:nvSpPr>
      <dsp:spPr>
        <a:xfrm>
          <a:off x="4051050" y="1950"/>
          <a:ext cx="823500" cy="823500"/>
        </a:xfrm>
        <a:prstGeom prst="round2DiagRect">
          <a:avLst>
            <a:gd name="adj1" fmla="val 29727"/>
            <a:gd name="adj2" fmla="val 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D0493BB-B59B-42B2-A5EE-259BA8D27141}">
      <dsp:nvSpPr>
        <dsp:cNvPr id="0" name=""/>
        <dsp:cNvSpPr/>
      </dsp:nvSpPr>
      <dsp:spPr>
        <a:xfrm>
          <a:off x="4226550" y="177450"/>
          <a:ext cx="472499" cy="472499"/>
        </a:xfrm>
        <a:prstGeom prst="rect">
          <a:avLst/>
        </a:prstGeom>
        <a:blipFill>
          <a:blip xmlns:r="http://schemas.openxmlformats.org/officeDocument/2006/relationships" r:embed="rId5" cstate="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tretch>
            <a:fillRect/>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5EC88D20-6243-4A1A-8FF5-34FEB9BA108F}">
      <dsp:nvSpPr>
        <dsp:cNvPr id="0" name=""/>
        <dsp:cNvSpPr/>
      </dsp:nvSpPr>
      <dsp:spPr>
        <a:xfrm>
          <a:off x="3787800" y="1081950"/>
          <a:ext cx="1349999" cy="54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488950">
            <a:lnSpc>
              <a:spcPct val="100000"/>
            </a:lnSpc>
            <a:spcBef>
              <a:spcPct val="0"/>
            </a:spcBef>
            <a:spcAft>
              <a:spcPct val="35000"/>
            </a:spcAft>
            <a:defRPr cap="all"/>
          </a:pPr>
          <a:r>
            <a:rPr lang="en-US" sz="1100" b="1" kern="1200"/>
            <a:t>Describe</a:t>
          </a:r>
          <a:r>
            <a:rPr lang="en-US" sz="1100" kern="1200"/>
            <a:t> what managers do</a:t>
          </a:r>
        </a:p>
      </dsp:txBody>
      <dsp:txXfrm>
        <a:off x="3787800" y="1081950"/>
        <a:ext cx="1349999" cy="540000"/>
      </dsp:txXfrm>
    </dsp:sp>
    <dsp:sp modelId="{0E4EABDA-4AF3-4181-B922-ABF69DA1D42C}">
      <dsp:nvSpPr>
        <dsp:cNvPr id="0" name=""/>
        <dsp:cNvSpPr/>
      </dsp:nvSpPr>
      <dsp:spPr>
        <a:xfrm>
          <a:off x="878550" y="1959450"/>
          <a:ext cx="823500" cy="823500"/>
        </a:xfrm>
        <a:prstGeom prst="round2DiagRect">
          <a:avLst>
            <a:gd name="adj1" fmla="val 29727"/>
            <a:gd name="adj2" fmla="val 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FCE7024-9EDA-4BB2-9516-DB9A22F51D07}">
      <dsp:nvSpPr>
        <dsp:cNvPr id="0" name=""/>
        <dsp:cNvSpPr/>
      </dsp:nvSpPr>
      <dsp:spPr>
        <a:xfrm>
          <a:off x="1054050" y="2134950"/>
          <a:ext cx="472499" cy="472499"/>
        </a:xfrm>
        <a:prstGeom prst="rect">
          <a:avLst/>
        </a:prstGeom>
        <a:blipFill>
          <a:blip xmlns:r="http://schemas.openxmlformats.org/officeDocument/2006/relationships" r:embed="rId7" cstate="print">
            <a:extLst>
              <a:ext uri="{28A0092B-C50C-407E-A947-70E740481C1C}">
                <a14:useLocalDpi xmlns:a14="http://schemas.microsoft.com/office/drawing/2010/main" val="0"/>
              </a:ext>
              <a:ext uri="{96DAC541-7B7A-43D3-8B79-37D633B846F1}">
                <asvg:svgBlip xmlns="" xmlns:asvg="http://schemas.microsoft.com/office/drawing/2016/SVG/main" r:embed="rId8"/>
              </a:ext>
            </a:extLst>
          </a:blip>
          <a:stretch>
            <a:fillRect/>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C1C7FDFB-D222-4953-891D-0AB5F82B807D}">
      <dsp:nvSpPr>
        <dsp:cNvPr id="0" name=""/>
        <dsp:cNvSpPr/>
      </dsp:nvSpPr>
      <dsp:spPr>
        <a:xfrm>
          <a:off x="615300" y="3039450"/>
          <a:ext cx="1349999" cy="54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488950">
            <a:lnSpc>
              <a:spcPct val="100000"/>
            </a:lnSpc>
            <a:spcBef>
              <a:spcPct val="0"/>
            </a:spcBef>
            <a:spcAft>
              <a:spcPct val="35000"/>
            </a:spcAft>
            <a:defRPr cap="all"/>
          </a:pPr>
          <a:r>
            <a:rPr lang="en-US" sz="1100" b="1" kern="1200"/>
            <a:t>Explain</a:t>
          </a:r>
          <a:r>
            <a:rPr lang="en-US" sz="1100" kern="1200"/>
            <a:t> why it’s important to study management</a:t>
          </a:r>
        </a:p>
      </dsp:txBody>
      <dsp:txXfrm>
        <a:off x="615300" y="3039450"/>
        <a:ext cx="1349999" cy="540000"/>
      </dsp:txXfrm>
    </dsp:sp>
    <dsp:sp modelId="{DBCFCDB5-AE42-4E1C-8515-66AFC308BC14}">
      <dsp:nvSpPr>
        <dsp:cNvPr id="0" name=""/>
        <dsp:cNvSpPr/>
      </dsp:nvSpPr>
      <dsp:spPr>
        <a:xfrm>
          <a:off x="2464800" y="1959450"/>
          <a:ext cx="823500" cy="823500"/>
        </a:xfrm>
        <a:prstGeom prst="round2DiagRect">
          <a:avLst>
            <a:gd name="adj1" fmla="val 29727"/>
            <a:gd name="adj2" fmla="val 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D90224F-C17D-47FB-8186-251869330876}">
      <dsp:nvSpPr>
        <dsp:cNvPr id="0" name=""/>
        <dsp:cNvSpPr/>
      </dsp:nvSpPr>
      <dsp:spPr>
        <a:xfrm>
          <a:off x="2640300" y="2134950"/>
          <a:ext cx="472499" cy="472499"/>
        </a:xfrm>
        <a:prstGeom prst="rect">
          <a:avLst/>
        </a:prstGeom>
        <a:blipFill>
          <a:blip xmlns:r="http://schemas.openxmlformats.org/officeDocument/2006/relationships" r:embed="rId9" cstate="print">
            <a:extLst>
              <a:ext uri="{28A0092B-C50C-407E-A947-70E740481C1C}">
                <a14:useLocalDpi xmlns:a14="http://schemas.microsoft.com/office/drawing/2010/main" val="0"/>
              </a:ext>
              <a:ext uri="{96DAC541-7B7A-43D3-8B79-37D633B846F1}">
                <asvg:svgBlip xmlns="" xmlns:asvg="http://schemas.microsoft.com/office/drawing/2016/SVG/main" r:embed="rId10"/>
              </a:ext>
            </a:extLst>
          </a:blip>
          <a:stretch>
            <a:fillRect/>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277F11A5-ED25-4EB5-8AFC-B8FE9A7A35A5}">
      <dsp:nvSpPr>
        <dsp:cNvPr id="0" name=""/>
        <dsp:cNvSpPr/>
      </dsp:nvSpPr>
      <dsp:spPr>
        <a:xfrm>
          <a:off x="2201550" y="3039450"/>
          <a:ext cx="1349999" cy="54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488950">
            <a:lnSpc>
              <a:spcPct val="100000"/>
            </a:lnSpc>
            <a:spcBef>
              <a:spcPct val="0"/>
            </a:spcBef>
            <a:spcAft>
              <a:spcPct val="35000"/>
            </a:spcAft>
            <a:defRPr cap="all"/>
          </a:pPr>
          <a:r>
            <a:rPr lang="en-US" sz="1100" b="1" kern="1200"/>
            <a:t>Describe</a:t>
          </a:r>
          <a:r>
            <a:rPr lang="en-US" sz="1100" kern="1200"/>
            <a:t> the factors that are reshaping and redefining management</a:t>
          </a:r>
        </a:p>
      </dsp:txBody>
      <dsp:txXfrm>
        <a:off x="2201550" y="3039450"/>
        <a:ext cx="1349999" cy="540000"/>
      </dsp:txXfrm>
    </dsp:sp>
    <dsp:sp modelId="{2A454C01-FB65-4F59-AC57-F5FD626FB4B5}">
      <dsp:nvSpPr>
        <dsp:cNvPr id="0" name=""/>
        <dsp:cNvSpPr/>
      </dsp:nvSpPr>
      <dsp:spPr>
        <a:xfrm>
          <a:off x="4051050" y="1959450"/>
          <a:ext cx="823500" cy="823500"/>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97CA01E-99A8-482C-A083-200B4052C0F8}">
      <dsp:nvSpPr>
        <dsp:cNvPr id="0" name=""/>
        <dsp:cNvSpPr/>
      </dsp:nvSpPr>
      <dsp:spPr>
        <a:xfrm>
          <a:off x="4226550" y="2134950"/>
          <a:ext cx="472499" cy="472499"/>
        </a:xfrm>
        <a:prstGeom prst="rect">
          <a:avLst/>
        </a:prstGeom>
        <a:blipFill>
          <a:blip xmlns:r="http://schemas.openxmlformats.org/officeDocument/2006/relationships" r:embed="rId11" cstate="print">
            <a:extLst>
              <a:ext uri="{28A0092B-C50C-407E-A947-70E740481C1C}">
                <a14:useLocalDpi xmlns:a14="http://schemas.microsoft.com/office/drawing/2010/main" val="0"/>
              </a:ext>
              <a:ext uri="{96DAC541-7B7A-43D3-8B79-37D633B846F1}">
                <asvg:svgBlip xmlns="" xmlns:asvg="http://schemas.microsoft.com/office/drawing/2016/SVG/main" r:embed="rId12"/>
              </a:ext>
            </a:extLst>
          </a:blip>
          <a:stretch>
            <a:fillRect/>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24CEE1C4-0241-46E4-B83A-37286F8AE5BD}">
      <dsp:nvSpPr>
        <dsp:cNvPr id="0" name=""/>
        <dsp:cNvSpPr/>
      </dsp:nvSpPr>
      <dsp:spPr>
        <a:xfrm>
          <a:off x="3787800" y="3039450"/>
          <a:ext cx="1349999" cy="54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488950">
            <a:lnSpc>
              <a:spcPct val="100000"/>
            </a:lnSpc>
            <a:spcBef>
              <a:spcPct val="0"/>
            </a:spcBef>
            <a:spcAft>
              <a:spcPct val="35000"/>
            </a:spcAft>
            <a:defRPr cap="all"/>
          </a:pPr>
          <a:r>
            <a:rPr lang="en-US" sz="1100" b="1" kern="1200">
              <a:latin typeface="Franklin Gothic Book" panose="020B0503020102020204"/>
              <a:ea typeface="+mn-ea"/>
              <a:cs typeface="+mn-cs"/>
            </a:rPr>
            <a:t>Distinguish</a:t>
          </a:r>
          <a:r>
            <a:rPr lang="en-US" sz="1100" b="1" kern="1200"/>
            <a:t> </a:t>
          </a:r>
          <a:r>
            <a:rPr lang="en-US" sz="1100" kern="1200">
              <a:latin typeface="Franklin Gothic Book" panose="020B0503020102020204"/>
              <a:ea typeface="+mn-ea"/>
              <a:cs typeface="+mn-cs"/>
            </a:rPr>
            <a:t>between Efficiency and Effectivity</a:t>
          </a:r>
        </a:p>
      </dsp:txBody>
      <dsp:txXfrm>
        <a:off x="3787800" y="3039450"/>
        <a:ext cx="1349999" cy="54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AF51FB-9920-4205-9CEE-914611EB0F5E}">
      <dsp:nvSpPr>
        <dsp:cNvPr id="0" name=""/>
        <dsp:cNvSpPr/>
      </dsp:nvSpPr>
      <dsp:spPr>
        <a:xfrm>
          <a:off x="0" y="821359"/>
          <a:ext cx="6036856" cy="1568375"/>
        </a:xfrm>
        <a:prstGeom prst="rect">
          <a:avLst/>
        </a:prstGeom>
        <a:solidFill>
          <a:schemeClr val="lt1">
            <a:alpha val="90000"/>
            <a:hueOff val="0"/>
            <a:satOff val="0"/>
            <a:lumOff val="0"/>
            <a:alphaOff val="0"/>
          </a:schemeClr>
        </a:solidFill>
        <a:ln w="34925" cap="flat" cmpd="sng" algn="in">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68527" tIns="833120" rIns="468527" bIns="142240" numCol="1" spcCol="1270" anchor="t" anchorCtr="0">
          <a:noAutofit/>
        </a:bodyPr>
        <a:lstStyle/>
        <a:p>
          <a:pPr marL="228600" lvl="1" indent="-228600" algn="l" defTabSz="889000">
            <a:lnSpc>
              <a:spcPct val="100000"/>
            </a:lnSpc>
            <a:spcBef>
              <a:spcPct val="0"/>
            </a:spcBef>
            <a:spcAft>
              <a:spcPct val="15000"/>
            </a:spcAft>
            <a:buChar char="••"/>
          </a:pPr>
          <a:r>
            <a:rPr lang="en-US" sz="2000" kern="1200"/>
            <a:t>A deliberate arrangement of people brought together to accomplish a specific purpose. </a:t>
          </a:r>
        </a:p>
      </dsp:txBody>
      <dsp:txXfrm>
        <a:off x="0" y="821359"/>
        <a:ext cx="6036856" cy="1568375"/>
      </dsp:txXfrm>
    </dsp:sp>
    <dsp:sp modelId="{7E86A045-2F36-415D-A575-2FD806698F1D}">
      <dsp:nvSpPr>
        <dsp:cNvPr id="0" name=""/>
        <dsp:cNvSpPr/>
      </dsp:nvSpPr>
      <dsp:spPr>
        <a:xfrm>
          <a:off x="301842" y="9559"/>
          <a:ext cx="4225799" cy="1623600"/>
        </a:xfrm>
        <a:prstGeom prst="roundRect">
          <a:avLst/>
        </a:prstGeom>
        <a:solidFill>
          <a:schemeClr val="accent2">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9725" tIns="0" rIns="159725" bIns="0" numCol="1" spcCol="1270" anchor="ctr" anchorCtr="0">
          <a:noAutofit/>
        </a:bodyPr>
        <a:lstStyle/>
        <a:p>
          <a:pPr lvl="0" algn="l" defTabSz="889000">
            <a:lnSpc>
              <a:spcPct val="100000"/>
            </a:lnSpc>
            <a:spcBef>
              <a:spcPct val="0"/>
            </a:spcBef>
            <a:spcAft>
              <a:spcPct val="35000"/>
            </a:spcAft>
          </a:pPr>
          <a:r>
            <a:rPr lang="en-US" sz="2000" b="1" kern="1200" dirty="0"/>
            <a:t>Organisation</a:t>
          </a:r>
          <a:endParaRPr lang="en-US" sz="2000" kern="1200" dirty="0"/>
        </a:p>
      </dsp:txBody>
      <dsp:txXfrm>
        <a:off x="381100" y="88817"/>
        <a:ext cx="4067283" cy="1465084"/>
      </dsp:txXfrm>
    </dsp:sp>
    <dsp:sp modelId="{1B3989B4-2866-445B-80B7-18EFA3D144E8}">
      <dsp:nvSpPr>
        <dsp:cNvPr id="0" name=""/>
        <dsp:cNvSpPr/>
      </dsp:nvSpPr>
      <dsp:spPr>
        <a:xfrm>
          <a:off x="0" y="3498535"/>
          <a:ext cx="6036856" cy="2252250"/>
        </a:xfrm>
        <a:prstGeom prst="rect">
          <a:avLst/>
        </a:prstGeom>
        <a:solidFill>
          <a:schemeClr val="lt1">
            <a:alpha val="90000"/>
            <a:hueOff val="0"/>
            <a:satOff val="0"/>
            <a:lumOff val="0"/>
            <a:alphaOff val="0"/>
          </a:schemeClr>
        </a:solidFill>
        <a:ln w="34925" cap="flat" cmpd="sng" algn="in">
          <a:solidFill>
            <a:schemeClr val="accent2">
              <a:hueOff val="-165654"/>
              <a:satOff val="-54335"/>
              <a:lumOff val="-19803"/>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68527" tIns="833120" rIns="468527" bIns="142240" numCol="1" spcCol="1270" anchor="t" anchorCtr="0">
          <a:noAutofit/>
        </a:bodyPr>
        <a:lstStyle/>
        <a:p>
          <a:pPr marL="228600" lvl="1" indent="-228600" algn="l" defTabSz="889000">
            <a:lnSpc>
              <a:spcPct val="100000"/>
            </a:lnSpc>
            <a:spcBef>
              <a:spcPct val="0"/>
            </a:spcBef>
            <a:spcAft>
              <a:spcPct val="15000"/>
            </a:spcAft>
            <a:buChar char="••"/>
          </a:pPr>
          <a:r>
            <a:rPr lang="en-US" sz="2000" kern="1200"/>
            <a:t>Distinct purpose</a:t>
          </a:r>
        </a:p>
        <a:p>
          <a:pPr marL="228600" lvl="1" indent="-228600" algn="l" defTabSz="889000">
            <a:lnSpc>
              <a:spcPct val="100000"/>
            </a:lnSpc>
            <a:spcBef>
              <a:spcPct val="0"/>
            </a:spcBef>
            <a:spcAft>
              <a:spcPct val="15000"/>
            </a:spcAft>
            <a:buChar char="••"/>
          </a:pPr>
          <a:r>
            <a:rPr lang="en-US" sz="2000" kern="1200"/>
            <a:t>People working together</a:t>
          </a:r>
        </a:p>
        <a:p>
          <a:pPr marL="228600" lvl="1" indent="-228600" algn="l" defTabSz="889000">
            <a:lnSpc>
              <a:spcPct val="100000"/>
            </a:lnSpc>
            <a:spcBef>
              <a:spcPct val="0"/>
            </a:spcBef>
            <a:spcAft>
              <a:spcPct val="15000"/>
            </a:spcAft>
            <a:buChar char="••"/>
          </a:pPr>
          <a:r>
            <a:rPr lang="en-US" sz="2000" kern="1200"/>
            <a:t>A deliberate systematic structure</a:t>
          </a:r>
        </a:p>
      </dsp:txBody>
      <dsp:txXfrm>
        <a:off x="0" y="3498535"/>
        <a:ext cx="6036856" cy="2252250"/>
      </dsp:txXfrm>
    </dsp:sp>
    <dsp:sp modelId="{4CAD6CC0-0165-46E3-AD64-738BD54D625F}">
      <dsp:nvSpPr>
        <dsp:cNvPr id="0" name=""/>
        <dsp:cNvSpPr/>
      </dsp:nvSpPr>
      <dsp:spPr>
        <a:xfrm>
          <a:off x="301842" y="2686735"/>
          <a:ext cx="4225799" cy="1623600"/>
        </a:xfrm>
        <a:prstGeom prst="roundRect">
          <a:avLst/>
        </a:prstGeom>
        <a:solidFill>
          <a:schemeClr val="accent2">
            <a:hueOff val="-165654"/>
            <a:satOff val="-54335"/>
            <a:lumOff val="-19803"/>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9725" tIns="0" rIns="159725" bIns="0" numCol="1" spcCol="1270" anchor="ctr" anchorCtr="0">
          <a:noAutofit/>
        </a:bodyPr>
        <a:lstStyle/>
        <a:p>
          <a:pPr lvl="0" algn="l" defTabSz="889000">
            <a:lnSpc>
              <a:spcPct val="100000"/>
            </a:lnSpc>
            <a:spcBef>
              <a:spcPct val="0"/>
            </a:spcBef>
            <a:spcAft>
              <a:spcPct val="35000"/>
            </a:spcAft>
          </a:pPr>
          <a:r>
            <a:rPr lang="en-US" sz="2000" b="1" kern="1200"/>
            <a:t>Common Characteristics of Organizations</a:t>
          </a:r>
          <a:endParaRPr lang="en-US" sz="2000" kern="1200"/>
        </a:p>
      </dsp:txBody>
      <dsp:txXfrm>
        <a:off x="381100" y="2765993"/>
        <a:ext cx="4067283" cy="146508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3B451F-CD65-44C7-8A64-062E8442B987}">
      <dsp:nvSpPr>
        <dsp:cNvPr id="0" name=""/>
        <dsp:cNvSpPr/>
      </dsp:nvSpPr>
      <dsp:spPr>
        <a:xfrm rot="5400000">
          <a:off x="1569237" y="-193773"/>
          <a:ext cx="1397585" cy="2134616"/>
        </a:xfrm>
        <a:prstGeom prst="round2SameRect">
          <a:avLst/>
        </a:prstGeom>
        <a:solidFill>
          <a:schemeClr val="accent3">
            <a:alpha val="90000"/>
            <a:tint val="40000"/>
            <a:hueOff val="0"/>
            <a:satOff val="0"/>
            <a:lumOff val="0"/>
            <a:alphaOff val="0"/>
          </a:schemeClr>
        </a:solidFill>
        <a:ln w="6350" cap="flat" cmpd="sng" algn="in">
          <a:solidFill>
            <a:schemeClr val="accent3">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5720" tIns="22860" rIns="45720" bIns="22860" numCol="1" spcCol="1270" anchor="ctr" anchorCtr="0">
          <a:noAutofit/>
        </a:bodyPr>
        <a:lstStyle/>
        <a:p>
          <a:pPr marL="114300" lvl="1" indent="-114300" algn="l" defTabSz="533400">
            <a:lnSpc>
              <a:spcPct val="100000"/>
            </a:lnSpc>
            <a:spcBef>
              <a:spcPct val="0"/>
            </a:spcBef>
            <a:spcAft>
              <a:spcPct val="15000"/>
            </a:spcAft>
            <a:buChar char="••"/>
          </a:pPr>
          <a:r>
            <a:rPr lang="en-US" sz="1200" kern="1200" dirty="0"/>
            <a:t>People who work directly on a job or task and have no responsibility for overseeing the work of others.</a:t>
          </a:r>
        </a:p>
        <a:p>
          <a:pPr marL="114300" lvl="1" indent="-114300" algn="l" defTabSz="533400">
            <a:lnSpc>
              <a:spcPct val="100000"/>
            </a:lnSpc>
            <a:spcBef>
              <a:spcPct val="0"/>
            </a:spcBef>
            <a:spcAft>
              <a:spcPct val="15000"/>
            </a:spcAft>
            <a:buChar char="••"/>
          </a:pPr>
          <a:r>
            <a:rPr lang="en-US" sz="1200" kern="1200" dirty="0"/>
            <a:t>Examples, associates, team members</a:t>
          </a:r>
        </a:p>
      </dsp:txBody>
      <dsp:txXfrm rot="-5400000">
        <a:off x="1200722" y="242966"/>
        <a:ext cx="2066392" cy="1261137"/>
      </dsp:txXfrm>
    </dsp:sp>
    <dsp:sp modelId="{83F544C8-7132-4FFD-9C17-47EFFF700DCF}">
      <dsp:nvSpPr>
        <dsp:cNvPr id="0" name=""/>
        <dsp:cNvSpPr/>
      </dsp:nvSpPr>
      <dsp:spPr>
        <a:xfrm>
          <a:off x="0" y="43"/>
          <a:ext cx="1200721" cy="1746981"/>
        </a:xfrm>
        <a:prstGeom prst="roundRect">
          <a:avLst/>
        </a:prstGeom>
        <a:gradFill rotWithShape="0">
          <a:gsLst>
            <a:gs pos="0">
              <a:schemeClr val="accent3">
                <a:hueOff val="0"/>
                <a:satOff val="0"/>
                <a:lumOff val="0"/>
                <a:alphaOff val="0"/>
                <a:tint val="94000"/>
                <a:satMod val="103000"/>
                <a:lumMod val="102000"/>
              </a:schemeClr>
            </a:gs>
            <a:gs pos="50000">
              <a:schemeClr val="accent3">
                <a:hueOff val="0"/>
                <a:satOff val="0"/>
                <a:lumOff val="0"/>
                <a:alphaOff val="0"/>
                <a:shade val="100000"/>
                <a:satMod val="110000"/>
                <a:lumMod val="100000"/>
              </a:schemeClr>
            </a:gs>
            <a:gs pos="100000">
              <a:schemeClr val="accent3">
                <a:hueOff val="0"/>
                <a:satOff val="0"/>
                <a:lumOff val="0"/>
                <a:alphaOff val="0"/>
                <a:shade val="78000"/>
                <a:satMod val="120000"/>
                <a:lumMod val="99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5720" tIns="22860" rIns="45720" bIns="22860" numCol="1" spcCol="1270" anchor="ctr" anchorCtr="0">
          <a:noAutofit/>
        </a:bodyPr>
        <a:lstStyle/>
        <a:p>
          <a:pPr lvl="0" algn="ctr" defTabSz="533400">
            <a:lnSpc>
              <a:spcPct val="100000"/>
            </a:lnSpc>
            <a:spcBef>
              <a:spcPct val="0"/>
            </a:spcBef>
            <a:spcAft>
              <a:spcPct val="35000"/>
            </a:spcAft>
          </a:pPr>
          <a:r>
            <a:rPr lang="en-US" sz="1200" b="1" kern="1200"/>
            <a:t>Nonmanagerial Employees</a:t>
          </a:r>
          <a:r>
            <a:rPr lang="en-US" sz="1200" kern="1200"/>
            <a:t> </a:t>
          </a:r>
        </a:p>
      </dsp:txBody>
      <dsp:txXfrm>
        <a:off x="58614" y="58657"/>
        <a:ext cx="1083493" cy="1629753"/>
      </dsp:txXfrm>
    </dsp:sp>
    <dsp:sp modelId="{EC382A59-ED98-4203-A9D6-13AF3D0C1982}">
      <dsp:nvSpPr>
        <dsp:cNvPr id="0" name=""/>
        <dsp:cNvSpPr/>
      </dsp:nvSpPr>
      <dsp:spPr>
        <a:xfrm rot="5400000">
          <a:off x="1569237" y="1640557"/>
          <a:ext cx="1397585" cy="2134616"/>
        </a:xfrm>
        <a:prstGeom prst="round2SameRect">
          <a:avLst/>
        </a:prstGeom>
        <a:solidFill>
          <a:schemeClr val="accent3">
            <a:alpha val="90000"/>
            <a:tint val="40000"/>
            <a:hueOff val="0"/>
            <a:satOff val="0"/>
            <a:lumOff val="0"/>
            <a:alphaOff val="0"/>
          </a:schemeClr>
        </a:solidFill>
        <a:ln w="6350" cap="flat" cmpd="sng" algn="in">
          <a:solidFill>
            <a:schemeClr val="accent3">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5720" tIns="22860" rIns="45720" bIns="22860" numCol="1" spcCol="1270" anchor="ctr" anchorCtr="0">
          <a:noAutofit/>
        </a:bodyPr>
        <a:lstStyle/>
        <a:p>
          <a:pPr marL="114300" lvl="1" indent="-114300" algn="l" defTabSz="533400">
            <a:lnSpc>
              <a:spcPct val="100000"/>
            </a:lnSpc>
            <a:spcBef>
              <a:spcPct val="0"/>
            </a:spcBef>
            <a:spcAft>
              <a:spcPct val="15000"/>
            </a:spcAft>
            <a:buChar char="••"/>
          </a:pPr>
          <a:r>
            <a:rPr lang="en-US" sz="1200" kern="1200"/>
            <a:t>Individuals in organizations who direct the activities of others.</a:t>
          </a:r>
        </a:p>
      </dsp:txBody>
      <dsp:txXfrm rot="-5400000">
        <a:off x="1200722" y="2077296"/>
        <a:ext cx="2066392" cy="1261137"/>
      </dsp:txXfrm>
    </dsp:sp>
    <dsp:sp modelId="{8A041DFF-AB52-4F02-9AFB-34E0561C6613}">
      <dsp:nvSpPr>
        <dsp:cNvPr id="0" name=""/>
        <dsp:cNvSpPr/>
      </dsp:nvSpPr>
      <dsp:spPr>
        <a:xfrm>
          <a:off x="0" y="1834374"/>
          <a:ext cx="1200721" cy="1746981"/>
        </a:xfrm>
        <a:prstGeom prst="roundRect">
          <a:avLst/>
        </a:prstGeom>
        <a:gradFill rotWithShape="0">
          <a:gsLst>
            <a:gs pos="0">
              <a:schemeClr val="accent3">
                <a:hueOff val="0"/>
                <a:satOff val="0"/>
                <a:lumOff val="0"/>
                <a:alphaOff val="0"/>
                <a:tint val="94000"/>
                <a:satMod val="103000"/>
                <a:lumMod val="102000"/>
              </a:schemeClr>
            </a:gs>
            <a:gs pos="50000">
              <a:schemeClr val="accent3">
                <a:hueOff val="0"/>
                <a:satOff val="0"/>
                <a:lumOff val="0"/>
                <a:alphaOff val="0"/>
                <a:shade val="100000"/>
                <a:satMod val="110000"/>
                <a:lumMod val="100000"/>
              </a:schemeClr>
            </a:gs>
            <a:gs pos="100000">
              <a:schemeClr val="accent3">
                <a:hueOff val="0"/>
                <a:satOff val="0"/>
                <a:lumOff val="0"/>
                <a:alphaOff val="0"/>
                <a:shade val="78000"/>
                <a:satMod val="120000"/>
                <a:lumMod val="99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5720" tIns="22860" rIns="45720" bIns="22860" numCol="1" spcCol="1270" anchor="ctr" anchorCtr="0">
          <a:noAutofit/>
        </a:bodyPr>
        <a:lstStyle/>
        <a:p>
          <a:pPr lvl="0" algn="ctr" defTabSz="533400">
            <a:lnSpc>
              <a:spcPct val="100000"/>
            </a:lnSpc>
            <a:spcBef>
              <a:spcPct val="0"/>
            </a:spcBef>
            <a:spcAft>
              <a:spcPct val="35000"/>
            </a:spcAft>
          </a:pPr>
          <a:r>
            <a:rPr lang="en-US" sz="1200" b="1" kern="1200"/>
            <a:t>Managers</a:t>
          </a:r>
          <a:r>
            <a:rPr lang="en-US" sz="1200" kern="1200"/>
            <a:t> </a:t>
          </a:r>
        </a:p>
      </dsp:txBody>
      <dsp:txXfrm>
        <a:off x="58614" y="1892988"/>
        <a:ext cx="1083493" cy="162975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7A688C-7074-4C23-B38B-E8C0F30314C4}">
      <dsp:nvSpPr>
        <dsp:cNvPr id="0" name=""/>
        <dsp:cNvSpPr/>
      </dsp:nvSpPr>
      <dsp:spPr>
        <a:xfrm>
          <a:off x="0" y="2492"/>
          <a:ext cx="7581900" cy="1165738"/>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85CE60F-28F3-4D17-B51B-6834FD91A9EA}">
      <dsp:nvSpPr>
        <dsp:cNvPr id="0" name=""/>
        <dsp:cNvSpPr/>
      </dsp:nvSpPr>
      <dsp:spPr>
        <a:xfrm>
          <a:off x="352635" y="264784"/>
          <a:ext cx="641156" cy="641156"/>
        </a:xfrm>
        <a:prstGeom prst="rect">
          <a:avLst/>
        </a:prstGeom>
        <a:blipFill>
          <a:blip xmlns:r="http://schemas.openxmlformats.org/officeDocument/2006/relationships" r:embed="rId1" cstate="print">
            <a:extLst>
              <a:ext uri="{28A0092B-C50C-407E-A947-70E740481C1C}">
                <a14:useLocalDpi xmlns:a14="http://schemas.microsoft.com/office/drawing/2010/main" val="0"/>
              </a:ext>
              <a:ext uri="{96DAC541-7B7A-43D3-8B79-37D633B846F1}">
                <asvg:svgBlip xmlns="" xmlns:asvg="http://schemas.microsoft.com/office/drawing/2016/SVG/main" r:embed="rId2"/>
              </a:ext>
            </a:extLst>
          </a:blip>
          <a:stretch>
            <a:fillRect/>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FCAEBAA0-924C-4D68-82F2-DB5C7D09CEB1}">
      <dsp:nvSpPr>
        <dsp:cNvPr id="0" name=""/>
        <dsp:cNvSpPr/>
      </dsp:nvSpPr>
      <dsp:spPr>
        <a:xfrm>
          <a:off x="1346428" y="2492"/>
          <a:ext cx="3411855" cy="11657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3374" tIns="123374" rIns="123374" bIns="123374" numCol="1" spcCol="1270" anchor="ctr" anchorCtr="0">
          <a:noAutofit/>
        </a:bodyPr>
        <a:lstStyle/>
        <a:p>
          <a:pPr lvl="0" algn="l" defTabSz="1244600">
            <a:lnSpc>
              <a:spcPct val="100000"/>
            </a:lnSpc>
            <a:spcBef>
              <a:spcPct val="0"/>
            </a:spcBef>
            <a:spcAft>
              <a:spcPct val="35000"/>
            </a:spcAft>
          </a:pPr>
          <a:r>
            <a:rPr lang="en-US" sz="2800" b="1" kern="1200"/>
            <a:t>Management </a:t>
          </a:r>
          <a:endParaRPr lang="en-US" sz="2800" kern="1200"/>
        </a:p>
      </dsp:txBody>
      <dsp:txXfrm>
        <a:off x="1346428" y="2492"/>
        <a:ext cx="3411855" cy="1165738"/>
      </dsp:txXfrm>
    </dsp:sp>
    <dsp:sp modelId="{54F5B185-F3E9-44B8-99BD-3A8FEC5E9BDF}">
      <dsp:nvSpPr>
        <dsp:cNvPr id="0" name=""/>
        <dsp:cNvSpPr/>
      </dsp:nvSpPr>
      <dsp:spPr>
        <a:xfrm>
          <a:off x="4758283" y="2492"/>
          <a:ext cx="2822300" cy="11657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3374" tIns="123374" rIns="123374" bIns="123374" numCol="1" spcCol="1270" anchor="ctr" anchorCtr="0">
          <a:noAutofit/>
        </a:bodyPr>
        <a:lstStyle/>
        <a:p>
          <a:pPr lvl="0" algn="l" defTabSz="711200">
            <a:lnSpc>
              <a:spcPct val="100000"/>
            </a:lnSpc>
            <a:spcBef>
              <a:spcPct val="0"/>
            </a:spcBef>
            <a:spcAft>
              <a:spcPct val="35000"/>
            </a:spcAft>
          </a:pPr>
          <a:r>
            <a:rPr lang="en-US" sz="1600" kern="1200"/>
            <a:t>The  </a:t>
          </a:r>
          <a:r>
            <a:rPr lang="en-US" sz="1600" i="1" kern="1200"/>
            <a:t>process</a:t>
          </a:r>
          <a:r>
            <a:rPr lang="en-US" sz="1600" kern="1200"/>
            <a:t> of getting things done </a:t>
          </a:r>
          <a:r>
            <a:rPr lang="en-US" sz="1600" i="1" kern="1200"/>
            <a:t>effectively</a:t>
          </a:r>
          <a:r>
            <a:rPr lang="en-US" sz="1600" kern="1200"/>
            <a:t> and </a:t>
          </a:r>
          <a:r>
            <a:rPr lang="en-US" sz="1600" i="1" kern="1200"/>
            <a:t>efficiently</a:t>
          </a:r>
          <a:r>
            <a:rPr lang="en-US" sz="1600" kern="1200"/>
            <a:t>, with and through people</a:t>
          </a:r>
        </a:p>
      </dsp:txBody>
      <dsp:txXfrm>
        <a:off x="4758283" y="2492"/>
        <a:ext cx="2822300" cy="1165738"/>
      </dsp:txXfrm>
    </dsp:sp>
    <dsp:sp modelId="{BC20290F-DBE0-49AF-A4B7-9CC623E85A7D}">
      <dsp:nvSpPr>
        <dsp:cNvPr id="0" name=""/>
        <dsp:cNvSpPr/>
      </dsp:nvSpPr>
      <dsp:spPr>
        <a:xfrm>
          <a:off x="0" y="1459666"/>
          <a:ext cx="7581900" cy="1165738"/>
        </a:xfrm>
        <a:prstGeom prst="roundRect">
          <a:avLst>
            <a:gd name="adj" fmla="val 10000"/>
          </a:avLst>
        </a:prstGeom>
        <a:solidFill>
          <a:schemeClr val="accent4">
            <a:lumMod val="40000"/>
            <a:lumOff val="60000"/>
          </a:schemeClr>
        </a:solidFill>
        <a:ln>
          <a:noFill/>
        </a:ln>
        <a:effectLst/>
      </dsp:spPr>
      <dsp:style>
        <a:lnRef idx="0">
          <a:scrgbClr r="0" g="0" b="0"/>
        </a:lnRef>
        <a:fillRef idx="1">
          <a:scrgbClr r="0" g="0" b="0"/>
        </a:fillRef>
        <a:effectRef idx="0">
          <a:scrgbClr r="0" g="0" b="0"/>
        </a:effectRef>
        <a:fontRef idx="minor"/>
      </dsp:style>
    </dsp:sp>
    <dsp:sp modelId="{D93EFCB8-0577-4A69-883A-C707AD1FFD33}">
      <dsp:nvSpPr>
        <dsp:cNvPr id="0" name=""/>
        <dsp:cNvSpPr/>
      </dsp:nvSpPr>
      <dsp:spPr>
        <a:xfrm>
          <a:off x="352635" y="1721957"/>
          <a:ext cx="641156" cy="641156"/>
        </a:xfrm>
        <a:prstGeom prst="rect">
          <a:avLst/>
        </a:prstGeom>
        <a:blipFill>
          <a:blip xmlns:r="http://schemas.openxmlformats.org/officeDocument/2006/relationships"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E559847F-EF2F-4D18-925C-8B2C34D9A04F}">
      <dsp:nvSpPr>
        <dsp:cNvPr id="0" name=""/>
        <dsp:cNvSpPr/>
      </dsp:nvSpPr>
      <dsp:spPr>
        <a:xfrm>
          <a:off x="1346428" y="1459666"/>
          <a:ext cx="3411855" cy="11657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3374" tIns="123374" rIns="123374" bIns="123374" numCol="1" spcCol="1270" anchor="ctr" anchorCtr="0">
          <a:noAutofit/>
        </a:bodyPr>
        <a:lstStyle/>
        <a:p>
          <a:pPr lvl="0" algn="l" defTabSz="1244600">
            <a:lnSpc>
              <a:spcPct val="100000"/>
            </a:lnSpc>
            <a:spcBef>
              <a:spcPct val="0"/>
            </a:spcBef>
            <a:spcAft>
              <a:spcPct val="35000"/>
            </a:spcAft>
          </a:pPr>
          <a:r>
            <a:rPr lang="en-US" sz="2800" b="1" kern="1200"/>
            <a:t>Effectiveness</a:t>
          </a:r>
          <a:r>
            <a:rPr lang="en-US" sz="2800" kern="1200"/>
            <a:t> </a:t>
          </a:r>
        </a:p>
      </dsp:txBody>
      <dsp:txXfrm>
        <a:off x="1346428" y="1459666"/>
        <a:ext cx="3411855" cy="1165738"/>
      </dsp:txXfrm>
    </dsp:sp>
    <dsp:sp modelId="{7751281E-BF5E-4DB3-9DE1-7DF753E3234D}">
      <dsp:nvSpPr>
        <dsp:cNvPr id="0" name=""/>
        <dsp:cNvSpPr/>
      </dsp:nvSpPr>
      <dsp:spPr>
        <a:xfrm>
          <a:off x="4758283" y="1459666"/>
          <a:ext cx="2822300" cy="11657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3374" tIns="123374" rIns="123374" bIns="123374" numCol="1" spcCol="1270" anchor="ctr" anchorCtr="0">
          <a:noAutofit/>
        </a:bodyPr>
        <a:lstStyle/>
        <a:p>
          <a:pPr lvl="0" algn="l" defTabSz="711200">
            <a:lnSpc>
              <a:spcPct val="100000"/>
            </a:lnSpc>
            <a:spcBef>
              <a:spcPct val="0"/>
            </a:spcBef>
            <a:spcAft>
              <a:spcPct val="35000"/>
            </a:spcAft>
          </a:pPr>
          <a:r>
            <a:rPr lang="en-US" sz="1600" kern="1200" dirty="0"/>
            <a:t>“Doing the right things”, doing those tasks that help an organization reach its goals</a:t>
          </a:r>
        </a:p>
      </dsp:txBody>
      <dsp:txXfrm>
        <a:off x="4758283" y="1459666"/>
        <a:ext cx="2822300" cy="1165738"/>
      </dsp:txXfrm>
    </dsp:sp>
    <dsp:sp modelId="{5B685EBD-93AA-4430-850A-6F6597735C9C}">
      <dsp:nvSpPr>
        <dsp:cNvPr id="0" name=""/>
        <dsp:cNvSpPr/>
      </dsp:nvSpPr>
      <dsp:spPr>
        <a:xfrm>
          <a:off x="0" y="2916839"/>
          <a:ext cx="7581900" cy="1165738"/>
        </a:xfrm>
        <a:prstGeom prst="roundRect">
          <a:avLst>
            <a:gd name="adj" fmla="val 10000"/>
          </a:avLst>
        </a:prstGeom>
        <a:solidFill>
          <a:srgbClr val="EDEDED"/>
        </a:solidFill>
        <a:ln>
          <a:noFill/>
        </a:ln>
        <a:effectLst/>
      </dsp:spPr>
      <dsp:style>
        <a:lnRef idx="0">
          <a:scrgbClr r="0" g="0" b="0"/>
        </a:lnRef>
        <a:fillRef idx="1">
          <a:scrgbClr r="0" g="0" b="0"/>
        </a:fillRef>
        <a:effectRef idx="0">
          <a:scrgbClr r="0" g="0" b="0"/>
        </a:effectRef>
        <a:fontRef idx="minor"/>
      </dsp:style>
    </dsp:sp>
    <dsp:sp modelId="{6FDFF518-D18D-4483-9775-022C2EE7BB88}">
      <dsp:nvSpPr>
        <dsp:cNvPr id="0" name=""/>
        <dsp:cNvSpPr/>
      </dsp:nvSpPr>
      <dsp:spPr>
        <a:xfrm>
          <a:off x="352635" y="3179130"/>
          <a:ext cx="641156" cy="641156"/>
        </a:xfrm>
        <a:prstGeom prst="rect">
          <a:avLst/>
        </a:prstGeom>
        <a:solidFill>
          <a:schemeClr val="accent2">
            <a:hueOff val="0"/>
            <a:satOff val="0"/>
            <a:lumOff val="0"/>
            <a:alphaOff val="0"/>
          </a:schemeClr>
        </a:solid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C63CA6D7-9FB0-46A9-ACA7-BB9226232449}">
      <dsp:nvSpPr>
        <dsp:cNvPr id="0" name=""/>
        <dsp:cNvSpPr/>
      </dsp:nvSpPr>
      <dsp:spPr>
        <a:xfrm>
          <a:off x="1346428" y="2916839"/>
          <a:ext cx="3411855" cy="11657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3374" tIns="123374" rIns="123374" bIns="123374" numCol="1" spcCol="1270" anchor="ctr" anchorCtr="0">
          <a:noAutofit/>
        </a:bodyPr>
        <a:lstStyle/>
        <a:p>
          <a:pPr lvl="0" algn="l" defTabSz="1244600">
            <a:lnSpc>
              <a:spcPct val="100000"/>
            </a:lnSpc>
            <a:spcBef>
              <a:spcPct val="0"/>
            </a:spcBef>
            <a:spcAft>
              <a:spcPct val="35000"/>
            </a:spcAft>
          </a:pPr>
          <a:r>
            <a:rPr lang="en-US" sz="2800" b="1" kern="1200" dirty="0"/>
            <a:t>Efficiency</a:t>
          </a:r>
          <a:r>
            <a:rPr lang="en-US" sz="2800" kern="1200" dirty="0"/>
            <a:t> </a:t>
          </a:r>
        </a:p>
      </dsp:txBody>
      <dsp:txXfrm>
        <a:off x="1346428" y="2916839"/>
        <a:ext cx="3411855" cy="1165738"/>
      </dsp:txXfrm>
    </dsp:sp>
    <dsp:sp modelId="{C74A10FB-2A4B-4408-88DF-90C550B74317}">
      <dsp:nvSpPr>
        <dsp:cNvPr id="0" name=""/>
        <dsp:cNvSpPr/>
      </dsp:nvSpPr>
      <dsp:spPr>
        <a:xfrm>
          <a:off x="4758283" y="2916839"/>
          <a:ext cx="2822300" cy="11657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3374" tIns="123374" rIns="123374" bIns="123374" numCol="1" spcCol="1270" anchor="ctr" anchorCtr="0">
          <a:noAutofit/>
        </a:bodyPr>
        <a:lstStyle/>
        <a:p>
          <a:pPr lvl="0" algn="l" defTabSz="711200">
            <a:lnSpc>
              <a:spcPct val="100000"/>
            </a:lnSpc>
            <a:spcBef>
              <a:spcPct val="0"/>
            </a:spcBef>
            <a:spcAft>
              <a:spcPct val="35000"/>
            </a:spcAft>
          </a:pPr>
          <a:r>
            <a:rPr lang="en-US" sz="1600" kern="1200"/>
            <a:t>Concerned with the means, efficient use of resources like people, money, and equipment</a:t>
          </a:r>
        </a:p>
      </dsp:txBody>
      <dsp:txXfrm>
        <a:off x="4758283" y="2916839"/>
        <a:ext cx="2822300" cy="116573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C0F7D29-9CB3-4CBF-A808-F0E9C691669E}">
      <dsp:nvSpPr>
        <dsp:cNvPr id="0" name=""/>
        <dsp:cNvSpPr/>
      </dsp:nvSpPr>
      <dsp:spPr>
        <a:xfrm>
          <a:off x="879" y="648264"/>
          <a:ext cx="3085346" cy="1959195"/>
        </a:xfrm>
        <a:prstGeom prst="roundRect">
          <a:avLst>
            <a:gd name="adj" fmla="val 10000"/>
          </a:avLst>
        </a:prstGeom>
        <a:solidFill>
          <a:schemeClr val="accent1">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696962C-27EF-460E-9EA4-5F9341883FD9}">
      <dsp:nvSpPr>
        <dsp:cNvPr id="0" name=""/>
        <dsp:cNvSpPr/>
      </dsp:nvSpPr>
      <dsp:spPr>
        <a:xfrm>
          <a:off x="343695" y="973940"/>
          <a:ext cx="3085346" cy="1959195"/>
        </a:xfrm>
        <a:prstGeom prst="roundRect">
          <a:avLst>
            <a:gd name="adj" fmla="val 10000"/>
          </a:avLst>
        </a:prstGeom>
        <a:solidFill>
          <a:schemeClr val="lt1">
            <a:alpha val="90000"/>
            <a:hueOff val="0"/>
            <a:satOff val="0"/>
            <a:lumOff val="0"/>
            <a:alphaOff val="0"/>
          </a:schemeClr>
        </a:solidFill>
        <a:ln w="34925" cap="flat" cmpd="sng" algn="in">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5250" tIns="95250" rIns="95250" bIns="95250" numCol="1" spcCol="1270" anchor="ctr" anchorCtr="0">
          <a:noAutofit/>
        </a:bodyPr>
        <a:lstStyle/>
        <a:p>
          <a:pPr lvl="0" algn="ctr" defTabSz="1111250">
            <a:lnSpc>
              <a:spcPct val="90000"/>
            </a:lnSpc>
            <a:spcBef>
              <a:spcPct val="0"/>
            </a:spcBef>
            <a:spcAft>
              <a:spcPct val="35000"/>
            </a:spcAft>
          </a:pPr>
          <a:r>
            <a:rPr lang="en-GB" sz="2500" b="1" kern="1200"/>
            <a:t>Process</a:t>
          </a:r>
          <a:r>
            <a:rPr lang="en-GB" sz="2500" kern="1200"/>
            <a:t>: Represents ongoing functions or primary activities engaged in by the managers </a:t>
          </a:r>
          <a:endParaRPr lang="en-US" sz="2500" kern="1200"/>
        </a:p>
      </dsp:txBody>
      <dsp:txXfrm>
        <a:off x="401078" y="1031323"/>
        <a:ext cx="2970580" cy="1844429"/>
      </dsp:txXfrm>
    </dsp:sp>
    <dsp:sp modelId="{1FE97AD7-7781-4A06-B4E0-E2AE04814601}">
      <dsp:nvSpPr>
        <dsp:cNvPr id="0" name=""/>
        <dsp:cNvSpPr/>
      </dsp:nvSpPr>
      <dsp:spPr>
        <a:xfrm>
          <a:off x="3771858" y="648264"/>
          <a:ext cx="3085346" cy="1959195"/>
        </a:xfrm>
        <a:prstGeom prst="roundRect">
          <a:avLst>
            <a:gd name="adj" fmla="val 10000"/>
          </a:avLst>
        </a:prstGeom>
        <a:solidFill>
          <a:schemeClr val="accent1">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E6F6B65-2131-4189-A434-E66B75824C64}">
      <dsp:nvSpPr>
        <dsp:cNvPr id="0" name=""/>
        <dsp:cNvSpPr/>
      </dsp:nvSpPr>
      <dsp:spPr>
        <a:xfrm>
          <a:off x="4114674" y="973940"/>
          <a:ext cx="3085346" cy="1959195"/>
        </a:xfrm>
        <a:prstGeom prst="roundRect">
          <a:avLst>
            <a:gd name="adj" fmla="val 10000"/>
          </a:avLst>
        </a:prstGeom>
        <a:solidFill>
          <a:schemeClr val="lt1">
            <a:alpha val="90000"/>
            <a:hueOff val="0"/>
            <a:satOff val="0"/>
            <a:lumOff val="0"/>
            <a:alphaOff val="0"/>
          </a:schemeClr>
        </a:solidFill>
        <a:ln w="34925" cap="flat" cmpd="sng" algn="in">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5250" tIns="95250" rIns="95250" bIns="95250" numCol="1" spcCol="1270" anchor="ctr" anchorCtr="0">
          <a:noAutofit/>
        </a:bodyPr>
        <a:lstStyle/>
        <a:p>
          <a:pPr lvl="0" algn="ctr" defTabSz="1111250">
            <a:lnSpc>
              <a:spcPct val="90000"/>
            </a:lnSpc>
            <a:spcBef>
              <a:spcPct val="0"/>
            </a:spcBef>
            <a:spcAft>
              <a:spcPct val="35000"/>
            </a:spcAft>
          </a:pPr>
          <a:r>
            <a:rPr lang="en-GB" sz="2500" b="1" kern="1200"/>
            <a:t>Coordinating</a:t>
          </a:r>
          <a:r>
            <a:rPr lang="en-GB" sz="2500" kern="1200"/>
            <a:t>: Distinguishes a managerial position from a non-managerial position</a:t>
          </a:r>
          <a:endParaRPr lang="en-US" sz="2500" kern="1200"/>
        </a:p>
      </dsp:txBody>
      <dsp:txXfrm>
        <a:off x="4172057" y="1031323"/>
        <a:ext cx="2970580" cy="1844429"/>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DDFC6E7-06EB-42DD-8E59-D6E4BCD9EA49}">
      <dsp:nvSpPr>
        <dsp:cNvPr id="0" name=""/>
        <dsp:cNvSpPr/>
      </dsp:nvSpPr>
      <dsp:spPr>
        <a:xfrm>
          <a:off x="0" y="246621"/>
          <a:ext cx="4038600" cy="882000"/>
        </a:xfrm>
        <a:prstGeom prst="rect">
          <a:avLst/>
        </a:prstGeom>
        <a:solidFill>
          <a:schemeClr val="lt1"/>
        </a:solidFill>
        <a:ln w="34925" cap="flat" cmpd="sng" algn="in">
          <a:solidFill>
            <a:srgbClr val="FF0000"/>
          </a:solidFill>
          <a:prstDash val="solid"/>
        </a:ln>
        <a:effectLst/>
      </dsp:spPr>
      <dsp:style>
        <a:lnRef idx="2">
          <a:schemeClr val="accent5"/>
        </a:lnRef>
        <a:fillRef idx="1">
          <a:schemeClr val="lt1"/>
        </a:fillRef>
        <a:effectRef idx="0">
          <a:schemeClr val="accent5"/>
        </a:effectRef>
        <a:fontRef idx="minor">
          <a:schemeClr val="dk1"/>
        </a:fontRef>
      </dsp:style>
      <dsp:txBody>
        <a:bodyPr spcFirstLastPara="0" vert="horz" wrap="square" lIns="313440" tIns="333248" rIns="313440" bIns="113792" numCol="1" spcCol="1270" anchor="t" anchorCtr="0">
          <a:noAutofit/>
        </a:bodyPr>
        <a:lstStyle/>
        <a:p>
          <a:pPr marL="171450" lvl="1" indent="-171450" algn="l" defTabSz="711200">
            <a:lnSpc>
              <a:spcPct val="90000"/>
            </a:lnSpc>
            <a:spcBef>
              <a:spcPct val="0"/>
            </a:spcBef>
            <a:spcAft>
              <a:spcPct val="15000"/>
            </a:spcAft>
            <a:buChar char="••"/>
          </a:pPr>
          <a:r>
            <a:rPr lang="en-US" sz="1600" kern="1200"/>
            <a:t>Defining the organizational purpose and ways to achieve it</a:t>
          </a:r>
        </a:p>
      </dsp:txBody>
      <dsp:txXfrm>
        <a:off x="0" y="246621"/>
        <a:ext cx="4038600" cy="882000"/>
      </dsp:txXfrm>
    </dsp:sp>
    <dsp:sp modelId="{2660D1DB-A7C3-4131-ABF8-0BF3DCECCD68}">
      <dsp:nvSpPr>
        <dsp:cNvPr id="0" name=""/>
        <dsp:cNvSpPr/>
      </dsp:nvSpPr>
      <dsp:spPr>
        <a:xfrm>
          <a:off x="201930" y="10461"/>
          <a:ext cx="2827020" cy="472320"/>
        </a:xfrm>
        <a:prstGeom prst="roundRect">
          <a:avLst/>
        </a:prstGeom>
        <a:solidFill>
          <a:schemeClr val="accent5">
            <a:lumMod val="20000"/>
            <a:lumOff val="80000"/>
          </a:schemeClr>
        </a:solidFill>
        <a:ln w="34925" cap="flat" cmpd="sng" algn="in">
          <a:solidFill>
            <a:srgbClr val="FF0000"/>
          </a:solidFill>
          <a:prstDash val="solid"/>
        </a:ln>
        <a:effectLst/>
      </dsp:spPr>
      <dsp:style>
        <a:lnRef idx="2">
          <a:schemeClr val="accent3"/>
        </a:lnRef>
        <a:fillRef idx="1">
          <a:schemeClr val="lt1"/>
        </a:fillRef>
        <a:effectRef idx="0">
          <a:schemeClr val="accent3"/>
        </a:effectRef>
        <a:fontRef idx="minor">
          <a:schemeClr val="dk1"/>
        </a:fontRef>
      </dsp:style>
      <dsp:txBody>
        <a:bodyPr spcFirstLastPara="0" vert="horz" wrap="square" lIns="106855" tIns="0" rIns="106855" bIns="0" numCol="1" spcCol="1270" anchor="ctr" anchorCtr="0">
          <a:noAutofit/>
        </a:bodyPr>
        <a:lstStyle/>
        <a:p>
          <a:pPr lvl="0" algn="l" defTabSz="711200">
            <a:lnSpc>
              <a:spcPct val="90000"/>
            </a:lnSpc>
            <a:spcBef>
              <a:spcPct val="0"/>
            </a:spcBef>
            <a:spcAft>
              <a:spcPct val="35000"/>
            </a:spcAft>
          </a:pPr>
          <a:r>
            <a:rPr lang="en-US" sz="1600" b="1" kern="1200"/>
            <a:t>Planning</a:t>
          </a:r>
          <a:r>
            <a:rPr lang="en-US" sz="1600" kern="1200"/>
            <a:t> </a:t>
          </a:r>
        </a:p>
      </dsp:txBody>
      <dsp:txXfrm>
        <a:off x="224987" y="33518"/>
        <a:ext cx="2780906" cy="426206"/>
      </dsp:txXfrm>
    </dsp:sp>
    <dsp:sp modelId="{14C358E8-7F42-47EC-A7CD-75E92EEA102B}">
      <dsp:nvSpPr>
        <dsp:cNvPr id="0" name=""/>
        <dsp:cNvSpPr/>
      </dsp:nvSpPr>
      <dsp:spPr>
        <a:xfrm>
          <a:off x="0" y="1451181"/>
          <a:ext cx="4038600" cy="882000"/>
        </a:xfrm>
        <a:prstGeom prst="rect">
          <a:avLst/>
        </a:prstGeom>
        <a:solidFill>
          <a:schemeClr val="lt1">
            <a:alpha val="90000"/>
            <a:hueOff val="0"/>
            <a:satOff val="0"/>
            <a:lumOff val="0"/>
            <a:alphaOff val="0"/>
          </a:schemeClr>
        </a:solidFill>
        <a:ln w="34925" cap="flat" cmpd="sng" algn="in">
          <a:solidFill>
            <a:schemeClr val="accent4">
              <a:hueOff val="1601170"/>
              <a:satOff val="6061"/>
              <a:lumOff val="-392"/>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13440" tIns="333248" rIns="313440" bIns="113792" numCol="1" spcCol="1270" anchor="t" anchorCtr="0">
          <a:noAutofit/>
        </a:bodyPr>
        <a:lstStyle/>
        <a:p>
          <a:pPr marL="171450" lvl="1" indent="-171450" algn="l" defTabSz="711200">
            <a:lnSpc>
              <a:spcPct val="90000"/>
            </a:lnSpc>
            <a:spcBef>
              <a:spcPct val="0"/>
            </a:spcBef>
            <a:spcAft>
              <a:spcPct val="15000"/>
            </a:spcAft>
            <a:buChar char="••"/>
          </a:pPr>
          <a:r>
            <a:rPr lang="en-US" sz="1600" kern="1200" dirty="0"/>
            <a:t>Arranging and structuring work to accomplish organizational goals</a:t>
          </a:r>
        </a:p>
      </dsp:txBody>
      <dsp:txXfrm>
        <a:off x="0" y="1451181"/>
        <a:ext cx="4038600" cy="882000"/>
      </dsp:txXfrm>
    </dsp:sp>
    <dsp:sp modelId="{A570D478-FD19-4E4C-9657-A4D8B122CB8D}">
      <dsp:nvSpPr>
        <dsp:cNvPr id="0" name=""/>
        <dsp:cNvSpPr/>
      </dsp:nvSpPr>
      <dsp:spPr>
        <a:xfrm>
          <a:off x="201930" y="1215021"/>
          <a:ext cx="2827020" cy="472320"/>
        </a:xfrm>
        <a:prstGeom prst="roundRect">
          <a:avLst/>
        </a:prstGeom>
        <a:solidFill>
          <a:srgbClr val="E4FDCB"/>
        </a:solidFill>
        <a:ln w="34925" cap="flat" cmpd="sng" algn="in">
          <a:solidFill>
            <a:srgbClr val="92D05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855" tIns="0" rIns="106855" bIns="0" numCol="1" spcCol="1270" anchor="ctr" anchorCtr="0">
          <a:noAutofit/>
        </a:bodyPr>
        <a:lstStyle/>
        <a:p>
          <a:pPr lvl="0" algn="l" defTabSz="711200">
            <a:lnSpc>
              <a:spcPct val="90000"/>
            </a:lnSpc>
            <a:spcBef>
              <a:spcPct val="0"/>
            </a:spcBef>
            <a:spcAft>
              <a:spcPct val="35000"/>
            </a:spcAft>
          </a:pPr>
          <a:r>
            <a:rPr lang="en-US" sz="1600" b="1" kern="1200" dirty="0">
              <a:solidFill>
                <a:schemeClr val="tx1"/>
              </a:solidFill>
            </a:rPr>
            <a:t>Organizing</a:t>
          </a:r>
          <a:r>
            <a:rPr lang="en-US" sz="1600" b="1" kern="1200" dirty="0"/>
            <a:t> </a:t>
          </a:r>
          <a:endParaRPr lang="en-US" sz="1600" kern="1200" dirty="0"/>
        </a:p>
      </dsp:txBody>
      <dsp:txXfrm>
        <a:off x="224987" y="1238078"/>
        <a:ext cx="2780906" cy="426206"/>
      </dsp:txXfrm>
    </dsp:sp>
    <dsp:sp modelId="{4C4CE151-5DDC-4344-B0E7-12AEF6C69A9B}">
      <dsp:nvSpPr>
        <dsp:cNvPr id="0" name=""/>
        <dsp:cNvSpPr/>
      </dsp:nvSpPr>
      <dsp:spPr>
        <a:xfrm>
          <a:off x="0" y="2655741"/>
          <a:ext cx="4038600" cy="655200"/>
        </a:xfrm>
        <a:prstGeom prst="rect">
          <a:avLst/>
        </a:prstGeom>
        <a:solidFill>
          <a:schemeClr val="lt1">
            <a:alpha val="90000"/>
            <a:hueOff val="0"/>
            <a:satOff val="0"/>
            <a:lumOff val="0"/>
            <a:alphaOff val="0"/>
          </a:schemeClr>
        </a:solidFill>
        <a:ln w="34925" cap="flat" cmpd="sng" algn="in">
          <a:solidFill>
            <a:schemeClr val="accent4">
              <a:hueOff val="3202340"/>
              <a:satOff val="12121"/>
              <a:lumOff val="-785"/>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13440" tIns="333248" rIns="313440" bIns="113792" numCol="1" spcCol="1270" anchor="t" anchorCtr="0">
          <a:noAutofit/>
        </a:bodyPr>
        <a:lstStyle/>
        <a:p>
          <a:pPr marL="171450" lvl="1" indent="-171450" algn="l" defTabSz="711200">
            <a:lnSpc>
              <a:spcPct val="90000"/>
            </a:lnSpc>
            <a:spcBef>
              <a:spcPct val="0"/>
            </a:spcBef>
            <a:spcAft>
              <a:spcPct val="15000"/>
            </a:spcAft>
            <a:buChar char="••"/>
          </a:pPr>
          <a:r>
            <a:rPr lang="en-US" sz="1600" kern="1200"/>
            <a:t>Directing the work activities of others</a:t>
          </a:r>
        </a:p>
      </dsp:txBody>
      <dsp:txXfrm>
        <a:off x="0" y="2655741"/>
        <a:ext cx="4038600" cy="655200"/>
      </dsp:txXfrm>
    </dsp:sp>
    <dsp:sp modelId="{A039FCA7-B9F7-4D79-9611-4320C06D465C}">
      <dsp:nvSpPr>
        <dsp:cNvPr id="0" name=""/>
        <dsp:cNvSpPr/>
      </dsp:nvSpPr>
      <dsp:spPr>
        <a:xfrm>
          <a:off x="201930" y="2419581"/>
          <a:ext cx="2827020" cy="472320"/>
        </a:xfrm>
        <a:prstGeom prst="roundRect">
          <a:avLst/>
        </a:prstGeom>
        <a:solidFill>
          <a:srgbClr val="C8CFF4"/>
        </a:solidFill>
        <a:ln w="34925" cap="flat" cmpd="sng" algn="in">
          <a:solidFill>
            <a:srgbClr val="0070C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855" tIns="0" rIns="106855" bIns="0" numCol="1" spcCol="1270" anchor="ctr" anchorCtr="0">
          <a:noAutofit/>
        </a:bodyPr>
        <a:lstStyle/>
        <a:p>
          <a:pPr lvl="0" algn="l" defTabSz="711200">
            <a:lnSpc>
              <a:spcPct val="90000"/>
            </a:lnSpc>
            <a:spcBef>
              <a:spcPct val="0"/>
            </a:spcBef>
            <a:spcAft>
              <a:spcPct val="35000"/>
            </a:spcAft>
          </a:pPr>
          <a:r>
            <a:rPr lang="en-US" sz="1600" b="1" kern="1200">
              <a:solidFill>
                <a:schemeClr val="tx1"/>
              </a:solidFill>
            </a:rPr>
            <a:t>Leading</a:t>
          </a:r>
          <a:r>
            <a:rPr lang="en-US" sz="1600" kern="1200">
              <a:solidFill>
                <a:schemeClr val="tx1"/>
              </a:solidFill>
            </a:rPr>
            <a:t> </a:t>
          </a:r>
        </a:p>
      </dsp:txBody>
      <dsp:txXfrm>
        <a:off x="224987" y="2442638"/>
        <a:ext cx="2780906" cy="426206"/>
      </dsp:txXfrm>
    </dsp:sp>
    <dsp:sp modelId="{5FBCE524-D854-45F9-A252-B34362AF3C18}">
      <dsp:nvSpPr>
        <dsp:cNvPr id="0" name=""/>
        <dsp:cNvSpPr/>
      </dsp:nvSpPr>
      <dsp:spPr>
        <a:xfrm>
          <a:off x="0" y="3633501"/>
          <a:ext cx="4038600" cy="882000"/>
        </a:xfrm>
        <a:prstGeom prst="rect">
          <a:avLst/>
        </a:prstGeom>
        <a:solidFill>
          <a:schemeClr val="lt1"/>
        </a:solidFill>
        <a:ln w="34925" cap="flat" cmpd="sng" algn="in">
          <a:solidFill>
            <a:schemeClr val="accent4"/>
          </a:solidFill>
          <a:prstDash val="solid"/>
        </a:ln>
        <a:effectLst/>
      </dsp:spPr>
      <dsp:style>
        <a:lnRef idx="2">
          <a:schemeClr val="accent4"/>
        </a:lnRef>
        <a:fillRef idx="1">
          <a:schemeClr val="lt1"/>
        </a:fillRef>
        <a:effectRef idx="0">
          <a:schemeClr val="accent4"/>
        </a:effectRef>
        <a:fontRef idx="minor">
          <a:schemeClr val="dk1"/>
        </a:fontRef>
      </dsp:style>
      <dsp:txBody>
        <a:bodyPr spcFirstLastPara="0" vert="horz" wrap="square" lIns="313440" tIns="333248" rIns="313440" bIns="113792" numCol="1" spcCol="1270" anchor="t" anchorCtr="0">
          <a:noAutofit/>
        </a:bodyPr>
        <a:lstStyle/>
        <a:p>
          <a:pPr marL="171450" lvl="1" indent="-171450" algn="l" defTabSz="711200">
            <a:lnSpc>
              <a:spcPct val="90000"/>
            </a:lnSpc>
            <a:spcBef>
              <a:spcPct val="0"/>
            </a:spcBef>
            <a:spcAft>
              <a:spcPct val="15000"/>
            </a:spcAft>
            <a:buChar char="••"/>
          </a:pPr>
          <a:r>
            <a:rPr lang="en-US" sz="1600" kern="1200"/>
            <a:t>Monitoring, comparing, and correcting work performance</a:t>
          </a:r>
        </a:p>
      </dsp:txBody>
      <dsp:txXfrm>
        <a:off x="0" y="3633501"/>
        <a:ext cx="4038600" cy="882000"/>
      </dsp:txXfrm>
    </dsp:sp>
    <dsp:sp modelId="{4E46B50C-F2CB-4B61-A502-FCC0A43E339C}">
      <dsp:nvSpPr>
        <dsp:cNvPr id="0" name=""/>
        <dsp:cNvSpPr/>
      </dsp:nvSpPr>
      <dsp:spPr>
        <a:xfrm>
          <a:off x="201930" y="3397341"/>
          <a:ext cx="2827020" cy="472320"/>
        </a:xfrm>
        <a:prstGeom prst="roundRect">
          <a:avLst/>
        </a:prstGeom>
        <a:solidFill>
          <a:schemeClr val="accent4">
            <a:lumMod val="20000"/>
            <a:lumOff val="80000"/>
          </a:schemeClr>
        </a:solidFill>
        <a:ln w="34925" cap="flat" cmpd="sng" algn="in">
          <a:solidFill>
            <a:schemeClr val="accent4"/>
          </a:solidFill>
          <a:prstDash val="solid"/>
        </a:ln>
        <a:effectLst/>
      </dsp:spPr>
      <dsp:style>
        <a:lnRef idx="2">
          <a:schemeClr val="accent4"/>
        </a:lnRef>
        <a:fillRef idx="1">
          <a:schemeClr val="lt1"/>
        </a:fillRef>
        <a:effectRef idx="0">
          <a:schemeClr val="accent4"/>
        </a:effectRef>
        <a:fontRef idx="minor">
          <a:schemeClr val="dk1"/>
        </a:fontRef>
      </dsp:style>
      <dsp:txBody>
        <a:bodyPr spcFirstLastPara="0" vert="horz" wrap="square" lIns="106855" tIns="0" rIns="106855" bIns="0" numCol="1" spcCol="1270" anchor="ctr" anchorCtr="0">
          <a:noAutofit/>
        </a:bodyPr>
        <a:lstStyle/>
        <a:p>
          <a:pPr lvl="0" algn="l" defTabSz="711200">
            <a:lnSpc>
              <a:spcPct val="90000"/>
            </a:lnSpc>
            <a:spcBef>
              <a:spcPct val="0"/>
            </a:spcBef>
            <a:spcAft>
              <a:spcPct val="35000"/>
            </a:spcAft>
          </a:pPr>
          <a:r>
            <a:rPr lang="en-US" sz="1600" b="1" kern="1200" dirty="0">
              <a:solidFill>
                <a:schemeClr val="tx1"/>
              </a:solidFill>
            </a:rPr>
            <a:t>Controlling </a:t>
          </a:r>
          <a:endParaRPr lang="en-US" sz="1600" kern="1200" dirty="0">
            <a:solidFill>
              <a:schemeClr val="tx1"/>
            </a:solidFill>
          </a:endParaRPr>
        </a:p>
      </dsp:txBody>
      <dsp:txXfrm>
        <a:off x="224987" y="3420398"/>
        <a:ext cx="2780906" cy="426206"/>
      </dsp:txXfrm>
    </dsp:sp>
  </dsp:spTree>
</dsp:drawing>
</file>

<file path=ppt/diagrams/layout1.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 xmlns:dgm1612="http://schemas.microsoft.com/office/drawing/2016/12/diagram">
        <a:lvl1pPr>
          <a:lnSpc>
            <a:spcPct val="100000"/>
          </a:lnSpc>
          <a:defRPr cap="all"/>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cs typeface="+mn-cs"/>
              </a:defRPr>
            </a:lvl1pPr>
          </a:lstStyle>
          <a:p>
            <a:pPr>
              <a:defRPr/>
            </a:pPr>
            <a:fld id="{669156E0-6A08-4C71-9E4B-79AEA6EEE0C1}" type="datetimeFigureOut">
              <a:rPr lang="en-US"/>
              <a:pPr>
                <a:defRPr/>
              </a:pPr>
              <a:t>5/14/2022</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cs typeface="+mn-cs"/>
              </a:defRPr>
            </a:lvl1pPr>
          </a:lstStyle>
          <a:p>
            <a:pPr>
              <a:defRPr/>
            </a:pPr>
            <a:fld id="{03EA6192-F8EA-4E61-BCEA-FFD3F21B7BAD}" type="slidenum">
              <a:rPr lang="en-US"/>
              <a:pPr>
                <a:defRPr/>
              </a:pPr>
              <a:t>‹#›</a:t>
            </a:fld>
            <a:endParaRPr lang="en-US" dirty="0"/>
          </a:p>
        </p:txBody>
      </p:sp>
    </p:spTree>
    <p:extLst>
      <p:ext uri="{BB962C8B-B14F-4D97-AF65-F5344CB8AC3E}">
        <p14:creationId xmlns:p14="http://schemas.microsoft.com/office/powerpoint/2010/main" val="1705305553"/>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Image Placeholder 1"/>
          <p:cNvSpPr>
            <a:spLocks noGrp="1" noRot="1" noChangeAspect="1" noTextEdit="1"/>
          </p:cNvSpPr>
          <p:nvPr>
            <p:ph type="sldImg"/>
          </p:nvPr>
        </p:nvSpPr>
        <p:spPr bwMode="auto">
          <a:noFill/>
          <a:ln>
            <a:solidFill>
              <a:srgbClr val="000000"/>
            </a:solidFill>
            <a:miter lim="800000"/>
            <a:headEnd/>
            <a:tailEnd/>
          </a:ln>
        </p:spPr>
      </p:sp>
      <p:sp>
        <p:nvSpPr>
          <p:cNvPr id="47107" name="Notes Placeholder 2"/>
          <p:cNvSpPr>
            <a:spLocks noGrp="1"/>
          </p:cNvSpPr>
          <p:nvPr>
            <p:ph type="body" idx="1"/>
          </p:nvPr>
        </p:nvSpPr>
        <p:spPr bwMode="auto">
          <a:noFill/>
        </p:spPr>
        <p:txBody>
          <a:bodyPr wrap="square" numCol="1" anchor="t" anchorCtr="0" compatLnSpc="1">
            <a:prstTxWarp prst="textNoShape">
              <a:avLst/>
            </a:prstTxWarp>
          </a:bodyPr>
          <a:lstStyle/>
          <a:p>
            <a:pPr lvl="1" eaLnBrk="1" hangingPunct="1">
              <a:spcBef>
                <a:spcPct val="0"/>
              </a:spcBef>
            </a:pPr>
            <a:r>
              <a:rPr lang="en-US"/>
              <a:t>Managers work in organizations.  We define organizations as A deliberate arrangement of people brought together to accomplish some </a:t>
            </a:r>
            <a:r>
              <a:rPr lang="en-US" b="1"/>
              <a:t> </a:t>
            </a:r>
            <a:r>
              <a:rPr lang="en-US"/>
              <a:t>are deliberate arrangements of people to accomplish a specific purpose. Examples include your college or university, the United Way, your neighborhood convenience store, the Dallas Cowboys football team, fraternities and sororities, the Cleveland Clinic and Nokia.</a:t>
            </a:r>
          </a:p>
        </p:txBody>
      </p:sp>
      <p:sp>
        <p:nvSpPr>
          <p:cNvPr id="39940"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284E5258-209C-4141-8845-CDD89E3E1DA4}" type="slidenum">
              <a:rPr lang="en-US" smtClean="0"/>
              <a:pPr fontAlgn="base">
                <a:spcBef>
                  <a:spcPct val="0"/>
                </a:spcBef>
                <a:spcAft>
                  <a:spcPct val="0"/>
                </a:spcAft>
                <a:defRPr/>
              </a:pPr>
              <a:t>6</a:t>
            </a:fld>
            <a:endParaRPr lang="en-US" dirty="0"/>
          </a:p>
        </p:txBody>
      </p:sp>
    </p:spTree>
    <p:extLst>
      <p:ext uri="{BB962C8B-B14F-4D97-AF65-F5344CB8AC3E}">
        <p14:creationId xmlns:p14="http://schemas.microsoft.com/office/powerpoint/2010/main" val="28828060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Image Placeholder 1"/>
          <p:cNvSpPr>
            <a:spLocks noGrp="1" noRot="1" noChangeAspect="1" noTextEdit="1"/>
          </p:cNvSpPr>
          <p:nvPr>
            <p:ph type="sldImg"/>
          </p:nvPr>
        </p:nvSpPr>
        <p:spPr bwMode="auto">
          <a:noFill/>
          <a:ln>
            <a:solidFill>
              <a:srgbClr val="000000"/>
            </a:solidFill>
            <a:miter lim="800000"/>
            <a:headEnd/>
            <a:tailEnd/>
          </a:ln>
        </p:spPr>
      </p:sp>
      <p:sp>
        <p:nvSpPr>
          <p:cNvPr id="48131"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a:t>For simplicities sake, we can divide organization members into two categories:  nonmanagerial employees and managers.  Nonmanagerial employees do not oversee the work of others. Managers direct and oversee the activity of the people in the organization.</a:t>
            </a:r>
          </a:p>
        </p:txBody>
      </p:sp>
      <p:sp>
        <p:nvSpPr>
          <p:cNvPr id="40964"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1A8A8999-3709-430C-93DB-2E81938A0152}" type="slidenum">
              <a:rPr lang="en-US" smtClean="0"/>
              <a:pPr fontAlgn="base">
                <a:spcBef>
                  <a:spcPct val="0"/>
                </a:spcBef>
                <a:spcAft>
                  <a:spcPct val="0"/>
                </a:spcAft>
                <a:defRPr/>
              </a:pPr>
              <a:t>7</a:t>
            </a:fld>
            <a:endParaRPr lang="en-US" dirty="0"/>
          </a:p>
        </p:txBody>
      </p:sp>
    </p:spTree>
    <p:extLst>
      <p:ext uri="{BB962C8B-B14F-4D97-AF65-F5344CB8AC3E}">
        <p14:creationId xmlns:p14="http://schemas.microsoft.com/office/powerpoint/2010/main" val="8115153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bwMode="auto">
          <a:noFill/>
          <a:ln>
            <a:solidFill>
              <a:srgbClr val="000000"/>
            </a:solidFill>
            <a:miter lim="800000"/>
            <a:headEnd/>
            <a:tailEnd/>
          </a:ln>
        </p:spPr>
      </p:sp>
      <p:sp>
        <p:nvSpPr>
          <p:cNvPr id="50179"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a:t>Management is a process of getting things done, effectively and efficiently, with through people.  A process is a set of ongoing and interrelated activities. In our definition it refers to the primary activities or functions managers perform.  </a:t>
            </a:r>
          </a:p>
        </p:txBody>
      </p:sp>
      <p:sp>
        <p:nvSpPr>
          <p:cNvPr id="43012"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5C7ADB60-56B2-40A9-B87B-BDDC8809848E}" type="slidenum">
              <a:rPr lang="en-US" smtClean="0"/>
              <a:pPr fontAlgn="base">
                <a:spcBef>
                  <a:spcPct val="0"/>
                </a:spcBef>
                <a:spcAft>
                  <a:spcPct val="0"/>
                </a:spcAft>
                <a:defRPr/>
              </a:pPr>
              <a:t>9</a:t>
            </a:fld>
            <a:endParaRPr lang="en-US" dirty="0"/>
          </a:p>
        </p:txBody>
      </p:sp>
    </p:spTree>
    <p:extLst>
      <p:ext uri="{BB962C8B-B14F-4D97-AF65-F5344CB8AC3E}">
        <p14:creationId xmlns:p14="http://schemas.microsoft.com/office/powerpoint/2010/main" val="30959993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words efficiency and effectivity are often incorrectly used interchanged. While efficiency is about achieving optimal output, effectivity focus on achieving the goals</a:t>
            </a:r>
          </a:p>
        </p:txBody>
      </p:sp>
      <p:sp>
        <p:nvSpPr>
          <p:cNvPr id="4" name="Slide Number Placeholder 3"/>
          <p:cNvSpPr>
            <a:spLocks noGrp="1"/>
          </p:cNvSpPr>
          <p:nvPr>
            <p:ph type="sldNum" sz="quarter" idx="5"/>
          </p:nvPr>
        </p:nvSpPr>
        <p:spPr/>
        <p:txBody>
          <a:bodyPr/>
          <a:lstStyle/>
          <a:p>
            <a:pPr>
              <a:defRPr/>
            </a:pPr>
            <a:fld id="{03EA6192-F8EA-4E61-BCEA-FFD3F21B7BAD}" type="slidenum">
              <a:rPr lang="en-US" smtClean="0"/>
              <a:pPr>
                <a:defRPr/>
              </a:pPr>
              <a:t>11</a:t>
            </a:fld>
            <a:endParaRPr lang="en-US" dirty="0"/>
          </a:p>
        </p:txBody>
      </p:sp>
    </p:spTree>
    <p:extLst>
      <p:ext uri="{BB962C8B-B14F-4D97-AF65-F5344CB8AC3E}">
        <p14:creationId xmlns:p14="http://schemas.microsoft.com/office/powerpoint/2010/main" val="37071382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Slide Image Placeholder 1"/>
          <p:cNvSpPr>
            <a:spLocks noGrp="1" noRot="1" noChangeAspect="1" noTextEdit="1"/>
          </p:cNvSpPr>
          <p:nvPr>
            <p:ph type="sldImg"/>
          </p:nvPr>
        </p:nvSpPr>
        <p:spPr bwMode="auto">
          <a:noFill/>
          <a:ln>
            <a:solidFill>
              <a:srgbClr val="000000"/>
            </a:solidFill>
            <a:miter lim="800000"/>
            <a:headEnd/>
            <a:tailEnd/>
          </a:ln>
        </p:spPr>
      </p:sp>
      <p:sp>
        <p:nvSpPr>
          <p:cNvPr id="52227"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a:t>Planning includes defining goals, establishing strategy, and developing plans to coordinate activities.   Organizing includes determining what tasks need to be done and by whom.  Leading includes motivating, directing the activities of others, and resolving conflicts. Controlling involves monitoring, comparing, and correcting work performance.</a:t>
            </a:r>
          </a:p>
        </p:txBody>
      </p:sp>
      <p:sp>
        <p:nvSpPr>
          <p:cNvPr id="45060"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3C78D6F5-89E8-4186-AF71-5CD3C5AB96A8}" type="slidenum">
              <a:rPr lang="en-US" smtClean="0"/>
              <a:pPr fontAlgn="base">
                <a:spcBef>
                  <a:spcPct val="0"/>
                </a:spcBef>
                <a:spcAft>
                  <a:spcPct val="0"/>
                </a:spcAft>
                <a:defRPr/>
              </a:pPr>
              <a:t>12</a:t>
            </a:fld>
            <a:endParaRPr lang="en-US"/>
          </a:p>
        </p:txBody>
      </p:sp>
    </p:spTree>
    <p:extLst>
      <p:ext uri="{BB962C8B-B14F-4D97-AF65-F5344CB8AC3E}">
        <p14:creationId xmlns:p14="http://schemas.microsoft.com/office/powerpoint/2010/main" val="977748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Slide Image Placeholder 1"/>
          <p:cNvSpPr>
            <a:spLocks noGrp="1" noRot="1" noChangeAspect="1" noTextEdit="1"/>
          </p:cNvSpPr>
          <p:nvPr>
            <p:ph type="sldImg"/>
          </p:nvPr>
        </p:nvSpPr>
        <p:spPr bwMode="auto">
          <a:noFill/>
          <a:ln>
            <a:solidFill>
              <a:srgbClr val="000000"/>
            </a:solidFill>
            <a:miter lim="800000"/>
            <a:headEnd/>
            <a:tailEnd/>
          </a:ln>
        </p:spPr>
      </p:sp>
      <p:sp>
        <p:nvSpPr>
          <p:cNvPr id="53251"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a:t>In the 1960s, Henry Mintzberg did an empirical study of chief executives and discovered that managers were engaged in a number of varied, un-patterned, and short-duration activities.  He defined management by categorizing what managers do based on the managerial roles they perform at work.</a:t>
            </a:r>
          </a:p>
        </p:txBody>
      </p:sp>
      <p:sp>
        <p:nvSpPr>
          <p:cNvPr id="46084"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42EEBF75-B455-44B8-A3AA-F7BE12605622}" type="slidenum">
              <a:rPr lang="en-US" smtClean="0"/>
              <a:pPr fontAlgn="base">
                <a:spcBef>
                  <a:spcPct val="0"/>
                </a:spcBef>
                <a:spcAft>
                  <a:spcPct val="0"/>
                </a:spcAft>
                <a:defRPr/>
              </a:pPr>
              <a:t>14</a:t>
            </a:fld>
            <a:endParaRPr lang="en-US"/>
          </a:p>
        </p:txBody>
      </p:sp>
    </p:spTree>
    <p:extLst>
      <p:ext uri="{BB962C8B-B14F-4D97-AF65-F5344CB8AC3E}">
        <p14:creationId xmlns:p14="http://schemas.microsoft.com/office/powerpoint/2010/main" val="28053661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Image Placeholder 1"/>
          <p:cNvSpPr>
            <a:spLocks noGrp="1" noRot="1" noChangeAspect="1" noTextEdit="1"/>
          </p:cNvSpPr>
          <p:nvPr>
            <p:ph type="sldImg"/>
          </p:nvPr>
        </p:nvSpPr>
        <p:spPr bwMode="auto">
          <a:noFill/>
          <a:ln>
            <a:solidFill>
              <a:srgbClr val="000000"/>
            </a:solidFill>
            <a:miter lim="800000"/>
            <a:headEnd/>
            <a:tailEnd/>
          </a:ln>
        </p:spPr>
      </p:sp>
      <p:sp>
        <p:nvSpPr>
          <p:cNvPr id="54275"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a:t>Another way to describing what managers do is by looking  at the skills they need in managing.  Managers must possess four critical skills in managing.  Conceptual skills, Interpersonal Skills, Technical Skills and Political Skills.</a:t>
            </a:r>
          </a:p>
        </p:txBody>
      </p:sp>
      <p:sp>
        <p:nvSpPr>
          <p:cNvPr id="47108"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C231882A-B775-4C95-8427-FAFD585AA385}" type="slidenum">
              <a:rPr lang="en-US" smtClean="0"/>
              <a:pPr fontAlgn="base">
                <a:spcBef>
                  <a:spcPct val="0"/>
                </a:spcBef>
                <a:spcAft>
                  <a:spcPct val="0"/>
                </a:spcAft>
                <a:defRPr/>
              </a:pPr>
              <a:t>16</a:t>
            </a:fld>
            <a:endParaRPr lang="en-US"/>
          </a:p>
        </p:txBody>
      </p:sp>
    </p:spTree>
    <p:extLst>
      <p:ext uri="{BB962C8B-B14F-4D97-AF65-F5344CB8AC3E}">
        <p14:creationId xmlns:p14="http://schemas.microsoft.com/office/powerpoint/2010/main" val="14902004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36346" y="1788454"/>
            <a:ext cx="6270922" cy="2098226"/>
          </a:xfrm>
        </p:spPr>
        <p:txBody>
          <a:bodyPr anchor="b">
            <a:noAutofit/>
          </a:bodyPr>
          <a:lstStyle>
            <a:lvl1pPr algn="ctr">
              <a:defRPr sz="60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2009930" y="3956280"/>
            <a:ext cx="5123755" cy="1086237"/>
          </a:xfrm>
        </p:spPr>
        <p:txBody>
          <a:bodyPr>
            <a:normAutofit/>
          </a:bodyPr>
          <a:lstStyle>
            <a:lvl1pPr marL="0" indent="0" algn="ctr">
              <a:lnSpc>
                <a:spcPct val="112000"/>
              </a:lnSpc>
              <a:spcBef>
                <a:spcPts val="0"/>
              </a:spcBef>
              <a:spcAft>
                <a:spcPts val="0"/>
              </a:spcAft>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a:xfrm>
            <a:off x="564644" y="6453386"/>
            <a:ext cx="1205958" cy="404614"/>
          </a:xfrm>
        </p:spPr>
        <p:txBody>
          <a:bodyPr/>
          <a:lstStyle>
            <a:lvl1pPr>
              <a:defRPr baseline="0">
                <a:solidFill>
                  <a:schemeClr val="tx2"/>
                </a:solidFill>
              </a:defRPr>
            </a:lvl1pPr>
          </a:lstStyle>
          <a:p>
            <a:fld id="{87DE6118-2437-4B30-8E3C-4D2BE6020583}" type="datetimeFigureOut">
              <a:rPr lang="en-US" dirty="0"/>
              <a:pPr/>
              <a:t>5/14/2022</a:t>
            </a:fld>
            <a:endParaRPr lang="en-US" dirty="0"/>
          </a:p>
        </p:txBody>
      </p:sp>
      <p:sp>
        <p:nvSpPr>
          <p:cNvPr id="5" name="Footer Placeholder 4"/>
          <p:cNvSpPr>
            <a:spLocks noGrp="1"/>
          </p:cNvSpPr>
          <p:nvPr>
            <p:ph type="ftr" sz="quarter" idx="11"/>
          </p:nvPr>
        </p:nvSpPr>
        <p:spPr>
          <a:xfrm>
            <a:off x="1938041" y="6453386"/>
            <a:ext cx="5267533" cy="404614"/>
          </a:xfrm>
        </p:spPr>
        <p:txBody>
          <a:bodyPr/>
          <a:lstStyle>
            <a:lvl1pPr algn="ctr">
              <a:defRPr baseline="0">
                <a:solidFill>
                  <a:schemeClr val="tx2"/>
                </a:solidFill>
              </a:defRPr>
            </a:lvl1pPr>
          </a:lstStyle>
          <a:p>
            <a:pPr>
              <a:defRPr/>
            </a:pPr>
            <a:r>
              <a:rPr lang="en-US"/>
              <a:t>Copyright ©2009 Pearson Education, Inc. Publishing as Prentice Hall.  </a:t>
            </a:r>
          </a:p>
        </p:txBody>
      </p:sp>
      <p:sp>
        <p:nvSpPr>
          <p:cNvPr id="6" name="Slide Number Placeholder 5"/>
          <p:cNvSpPr>
            <a:spLocks noGrp="1"/>
          </p:cNvSpPr>
          <p:nvPr>
            <p:ph type="sldNum" sz="quarter" idx="12"/>
          </p:nvPr>
        </p:nvSpPr>
        <p:spPr>
          <a:xfrm>
            <a:off x="7373012" y="6453386"/>
            <a:ext cx="1197219" cy="404614"/>
          </a:xfrm>
        </p:spPr>
        <p:txBody>
          <a:bodyPr/>
          <a:lstStyle>
            <a:lvl1pPr>
              <a:defRPr baseline="0">
                <a:solidFill>
                  <a:schemeClr val="tx2"/>
                </a:solidFill>
              </a:defRPr>
            </a:lvl1pPr>
          </a:lstStyle>
          <a:p>
            <a:pPr>
              <a:defRPr/>
            </a:pPr>
            <a:r>
              <a:rPr lang="en-US"/>
              <a:t>&lt;#&gt;</a:t>
            </a:r>
          </a:p>
        </p:txBody>
      </p:sp>
      <p:grpSp>
        <p:nvGrpSpPr>
          <p:cNvPr id="8" name="Group 7"/>
          <p:cNvGrpSpPr/>
          <p:nvPr/>
        </p:nvGrpSpPr>
        <p:grpSpPr>
          <a:xfrm>
            <a:off x="564643" y="744469"/>
            <a:ext cx="8005589" cy="5349671"/>
            <a:chOff x="564643" y="744469"/>
            <a:chExt cx="8005589" cy="5349671"/>
          </a:xfrm>
        </p:grpSpPr>
        <p:sp>
          <p:nvSpPr>
            <p:cNvPr id="11" name="Freeform 6"/>
            <p:cNvSpPr/>
            <p:nvPr/>
          </p:nvSpPr>
          <p:spPr bwMode="auto">
            <a:xfrm>
              <a:off x="6113972" y="1685652"/>
              <a:ext cx="2456260" cy="4408488"/>
            </a:xfrm>
            <a:custGeom>
              <a:avLst/>
              <a:gdLst/>
              <a:ahLst/>
              <a:cxnLst/>
              <a:rect l="l" t="t" r="r" b="b"/>
              <a:pathLst>
                <a:path w="10000" h="10000">
                  <a:moveTo>
                    <a:pt x="8761" y="0"/>
                  </a:moveTo>
                  <a:lnTo>
                    <a:pt x="10000" y="0"/>
                  </a:lnTo>
                  <a:lnTo>
                    <a:pt x="10000" y="10000"/>
                  </a:lnTo>
                  <a:lnTo>
                    <a:pt x="0" y="10000"/>
                  </a:lnTo>
                  <a:lnTo>
                    <a:pt x="0" y="9357"/>
                  </a:lnTo>
                  <a:lnTo>
                    <a:pt x="8761" y="935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564643" y="744469"/>
              <a:ext cx="2456505" cy="4408488"/>
            </a:xfrm>
            <a:custGeom>
              <a:avLst/>
              <a:gdLst/>
              <a:ahLst/>
              <a:cxnLst/>
              <a:rect l="l" t="t" r="r" b="b"/>
              <a:pathLst>
                <a:path w="10001" h="10000">
                  <a:moveTo>
                    <a:pt x="8762" y="0"/>
                  </a:moveTo>
                  <a:lnTo>
                    <a:pt x="10001" y="0"/>
                  </a:lnTo>
                  <a:lnTo>
                    <a:pt x="10001" y="10000"/>
                  </a:lnTo>
                  <a:lnTo>
                    <a:pt x="1" y="10000"/>
                  </a:lnTo>
                  <a:cubicBezTo>
                    <a:pt x="-2" y="9766"/>
                    <a:pt x="4" y="9586"/>
                    <a:pt x="1" y="9352"/>
                  </a:cubicBezTo>
                  <a:lnTo>
                    <a:pt x="8762" y="9346"/>
                  </a:lnTo>
                  <a:lnTo>
                    <a:pt x="8762" y="0"/>
                  </a:lnTo>
                  <a:close/>
                </a:path>
              </a:pathLst>
            </a:custGeom>
            <a:solidFill>
              <a:schemeClr val="tx2"/>
            </a:solidFill>
            <a:ln w="0">
              <a:noFill/>
              <a:prstDash val="solid"/>
              <a:round/>
              <a:headEnd/>
              <a:tailEnd/>
            </a:ln>
          </p:spPr>
        </p:sp>
      </p:grpSp>
      <p:sp>
        <p:nvSpPr>
          <p:cNvPr id="10" name="Rectangle 9">
            <a:extLst>
              <a:ext uri="{FF2B5EF4-FFF2-40B4-BE49-F238E27FC236}">
                <a16:creationId xmlns="" xmlns:a16="http://schemas.microsoft.com/office/drawing/2014/main" id="{84E59B12-ADC5-4970-A8AE-E6637D12462C}"/>
              </a:ext>
            </a:extLst>
          </p:cNvPr>
          <p:cNvSpPr/>
          <p:nvPr userDrawn="1"/>
        </p:nvSpPr>
        <p:spPr>
          <a:xfrm>
            <a:off x="0" y="6324600"/>
            <a:ext cx="9144000" cy="533400"/>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Tree>
    <p:extLst>
      <p:ext uri="{BB962C8B-B14F-4D97-AF65-F5344CB8AC3E}">
        <p14:creationId xmlns:p14="http://schemas.microsoft.com/office/powerpoint/2010/main" val="35267210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028700" y="2295526"/>
            <a:ext cx="7200900" cy="35718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a:defRPr/>
            </a:pPr>
            <a:fld id="{674F91BA-F51E-4D47-BA1F-CEABDA8762D0}" type="datetime1">
              <a:rPr lang="en-US" smtClean="0"/>
              <a:pPr>
                <a:defRPr/>
              </a:pPr>
              <a:t>5/14/2022</a:t>
            </a:fld>
            <a:endParaRPr lang="en-US" dirty="0"/>
          </a:p>
        </p:txBody>
      </p:sp>
      <p:sp>
        <p:nvSpPr>
          <p:cNvPr id="5" name="Footer Placeholder 4"/>
          <p:cNvSpPr>
            <a:spLocks noGrp="1"/>
          </p:cNvSpPr>
          <p:nvPr>
            <p:ph type="ftr" sz="quarter" idx="11"/>
          </p:nvPr>
        </p:nvSpPr>
        <p:spPr/>
        <p:txBody>
          <a:bodyPr/>
          <a:lstStyle/>
          <a:p>
            <a:pPr>
              <a:defRPr/>
            </a:pPr>
            <a:r>
              <a:rPr lang="en-US"/>
              <a:t>Copyright ©2009 Pearson Education, Inc. Publishing as Prentice Hall.  </a:t>
            </a:r>
          </a:p>
        </p:txBody>
      </p:sp>
      <p:sp>
        <p:nvSpPr>
          <p:cNvPr id="6" name="Slide Number Placeholder 5"/>
          <p:cNvSpPr>
            <a:spLocks noGrp="1"/>
          </p:cNvSpPr>
          <p:nvPr>
            <p:ph type="sldNum" sz="quarter" idx="12"/>
          </p:nvPr>
        </p:nvSpPr>
        <p:spPr/>
        <p:txBody>
          <a:bodyPr/>
          <a:lstStyle/>
          <a:p>
            <a:pPr>
              <a:defRPr/>
            </a:pPr>
            <a:r>
              <a:rPr lang="en-US"/>
              <a:t>1-</a:t>
            </a:r>
            <a:fld id="{89F98A22-FB4E-4B88-A7C1-AA06C4F7376A}" type="slidenum">
              <a:rPr lang="en-US" smtClean="0"/>
              <a:pPr>
                <a:defRPr/>
              </a:pPr>
              <a:t>‹#›</a:t>
            </a:fld>
            <a:endParaRPr lang="en-US"/>
          </a:p>
        </p:txBody>
      </p:sp>
    </p:spTree>
    <p:extLst>
      <p:ext uri="{BB962C8B-B14F-4D97-AF65-F5344CB8AC3E}">
        <p14:creationId xmlns:p14="http://schemas.microsoft.com/office/powerpoint/2010/main" val="35582096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80797" y="624156"/>
            <a:ext cx="1490950" cy="524324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28700" y="624156"/>
            <a:ext cx="5724525" cy="52432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a:defRPr/>
            </a:pPr>
            <a:fld id="{DBA0B2BD-0092-4339-AF75-C0EBA093510A}" type="datetime1">
              <a:rPr lang="en-US" smtClean="0"/>
              <a:pPr>
                <a:defRPr/>
              </a:pPr>
              <a:t>5/14/2022</a:t>
            </a:fld>
            <a:endParaRPr lang="en-US" dirty="0"/>
          </a:p>
        </p:txBody>
      </p:sp>
      <p:sp>
        <p:nvSpPr>
          <p:cNvPr id="5" name="Footer Placeholder 4"/>
          <p:cNvSpPr>
            <a:spLocks noGrp="1"/>
          </p:cNvSpPr>
          <p:nvPr>
            <p:ph type="ftr" sz="quarter" idx="11"/>
          </p:nvPr>
        </p:nvSpPr>
        <p:spPr/>
        <p:txBody>
          <a:bodyPr/>
          <a:lstStyle/>
          <a:p>
            <a:pPr>
              <a:defRPr/>
            </a:pPr>
            <a:r>
              <a:rPr lang="en-US"/>
              <a:t>Copyright ©2009 Pearson Education, Inc. Publishing as Prentice Hall.  </a:t>
            </a:r>
          </a:p>
        </p:txBody>
      </p:sp>
      <p:sp>
        <p:nvSpPr>
          <p:cNvPr id="6" name="Slide Number Placeholder 5"/>
          <p:cNvSpPr>
            <a:spLocks noGrp="1"/>
          </p:cNvSpPr>
          <p:nvPr>
            <p:ph type="sldNum" sz="quarter" idx="12"/>
          </p:nvPr>
        </p:nvSpPr>
        <p:spPr/>
        <p:txBody>
          <a:bodyPr/>
          <a:lstStyle/>
          <a:p>
            <a:pPr>
              <a:defRPr/>
            </a:pPr>
            <a:r>
              <a:rPr lang="en-US"/>
              <a:t>1-</a:t>
            </a:r>
            <a:fld id="{A636101F-5D12-40CE-9D8B-5996C03F75FB}" type="slidenum">
              <a:rPr lang="en-US" smtClean="0"/>
              <a:pPr>
                <a:defRPr/>
              </a:pPr>
              <a:t>‹#›</a:t>
            </a:fld>
            <a:endParaRPr lang="en-US"/>
          </a:p>
        </p:txBody>
      </p:sp>
    </p:spTree>
    <p:extLst>
      <p:ext uri="{BB962C8B-B14F-4D97-AF65-F5344CB8AC3E}">
        <p14:creationId xmlns:p14="http://schemas.microsoft.com/office/powerpoint/2010/main" val="39838007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5/14/2022</a:t>
            </a:fld>
            <a:endParaRPr lang="en-US" dirty="0"/>
          </a:p>
        </p:txBody>
      </p:sp>
      <p:sp>
        <p:nvSpPr>
          <p:cNvPr id="5" name="Footer Placeholder 4"/>
          <p:cNvSpPr>
            <a:spLocks noGrp="1"/>
          </p:cNvSpPr>
          <p:nvPr>
            <p:ph type="ftr" sz="quarter" idx="11"/>
          </p:nvPr>
        </p:nvSpPr>
        <p:spPr/>
        <p:txBody>
          <a:bodyPr/>
          <a:lstStyle/>
          <a:p>
            <a:pPr>
              <a:defRPr/>
            </a:pPr>
            <a:r>
              <a:rPr lang="en-US"/>
              <a:t>Copyright ©2009 Pearson Education, Inc. Publishing as Prentice Hall.  </a:t>
            </a:r>
          </a:p>
        </p:txBody>
      </p:sp>
      <p:sp>
        <p:nvSpPr>
          <p:cNvPr id="6" name="Slide Number Placeholder 5"/>
          <p:cNvSpPr>
            <a:spLocks noGrp="1"/>
          </p:cNvSpPr>
          <p:nvPr>
            <p:ph type="sldNum" sz="quarter" idx="12"/>
          </p:nvPr>
        </p:nvSpPr>
        <p:spPr/>
        <p:txBody>
          <a:bodyPr/>
          <a:lstStyle/>
          <a:p>
            <a:pPr>
              <a:defRPr/>
            </a:pPr>
            <a:r>
              <a:rPr lang="en-US"/>
              <a:t>1-</a:t>
            </a:r>
            <a:fld id="{729CE07F-D228-43FE-B2C8-8F2470F73031}" type="slidenum">
              <a:rPr lang="en-US" smtClean="0"/>
              <a:pPr>
                <a:defRPr/>
              </a:pPr>
              <a:t>‹#›</a:t>
            </a:fld>
            <a:endParaRPr lang="en-US"/>
          </a:p>
        </p:txBody>
      </p:sp>
      <p:sp>
        <p:nvSpPr>
          <p:cNvPr id="7" name="Rectangle 6">
            <a:extLst>
              <a:ext uri="{FF2B5EF4-FFF2-40B4-BE49-F238E27FC236}">
                <a16:creationId xmlns="" xmlns:a16="http://schemas.microsoft.com/office/drawing/2014/main" id="{BD436BC7-ADDF-4238-8FD4-1F937DFD0EC6}"/>
              </a:ext>
            </a:extLst>
          </p:cNvPr>
          <p:cNvSpPr/>
          <p:nvPr userDrawn="1"/>
        </p:nvSpPr>
        <p:spPr>
          <a:xfrm>
            <a:off x="0" y="6324600"/>
            <a:ext cx="9144000" cy="533400"/>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cxnSp>
        <p:nvCxnSpPr>
          <p:cNvPr id="8" name="Straight Connector 7">
            <a:extLst>
              <a:ext uri="{FF2B5EF4-FFF2-40B4-BE49-F238E27FC236}">
                <a16:creationId xmlns="" xmlns:a16="http://schemas.microsoft.com/office/drawing/2014/main" id="{19280120-D579-4CEC-BCFE-617E4D09B756}"/>
              </a:ext>
            </a:extLst>
          </p:cNvPr>
          <p:cNvCxnSpPr/>
          <p:nvPr userDrawn="1"/>
        </p:nvCxnSpPr>
        <p:spPr>
          <a:xfrm>
            <a:off x="457200" y="1219200"/>
            <a:ext cx="8229600" cy="0"/>
          </a:xfrm>
          <a:prstGeom prst="line">
            <a:avLst/>
          </a:prstGeom>
          <a:ln w="444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903466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73769" y="1301361"/>
            <a:ext cx="7209728" cy="2852737"/>
          </a:xfrm>
        </p:spPr>
        <p:txBody>
          <a:bodyPr anchor="b">
            <a:normAutofit/>
          </a:bodyPr>
          <a:lstStyle>
            <a:lvl1pPr algn="r">
              <a:defRPr sz="6000" cap="all"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573769" y="4216328"/>
            <a:ext cx="7209728" cy="1143324"/>
          </a:xfrm>
        </p:spPr>
        <p:txBody>
          <a:bodyPr/>
          <a:lstStyle>
            <a:lvl1pPr marL="0" indent="0" algn="r">
              <a:lnSpc>
                <a:spcPct val="112000"/>
              </a:lnSpc>
              <a:spcBef>
                <a:spcPts val="0"/>
              </a:spcBef>
              <a:spcAft>
                <a:spcPts val="0"/>
              </a:spcAft>
              <a:buNone/>
              <a:defRPr sz="1800">
                <a:solidFill>
                  <a:schemeClr val="tx2"/>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54181" y="6453386"/>
            <a:ext cx="1216807" cy="404614"/>
          </a:xfrm>
        </p:spPr>
        <p:txBody>
          <a:bodyPr/>
          <a:lstStyle>
            <a:lvl1pPr>
              <a:defRPr>
                <a:solidFill>
                  <a:schemeClr val="tx2"/>
                </a:solidFill>
              </a:defRPr>
            </a:lvl1pPr>
          </a:lstStyle>
          <a:p>
            <a:pPr>
              <a:defRPr/>
            </a:pPr>
            <a:fld id="{92F64D96-8FB7-45AA-9936-405C4A4D018B}" type="datetime1">
              <a:rPr lang="en-US" smtClean="0"/>
              <a:pPr>
                <a:defRPr/>
              </a:pPr>
              <a:t>5/14/2022</a:t>
            </a:fld>
            <a:endParaRPr lang="en-US" dirty="0"/>
          </a:p>
        </p:txBody>
      </p:sp>
      <p:sp>
        <p:nvSpPr>
          <p:cNvPr id="5" name="Footer Placeholder 4"/>
          <p:cNvSpPr>
            <a:spLocks noGrp="1"/>
          </p:cNvSpPr>
          <p:nvPr>
            <p:ph type="ftr" sz="quarter" idx="11"/>
          </p:nvPr>
        </p:nvSpPr>
        <p:spPr>
          <a:xfrm>
            <a:off x="1938234" y="6453386"/>
            <a:ext cx="5267533" cy="404614"/>
          </a:xfrm>
        </p:spPr>
        <p:txBody>
          <a:bodyPr/>
          <a:lstStyle>
            <a:lvl1pPr algn="ctr">
              <a:defRPr>
                <a:solidFill>
                  <a:schemeClr val="tx2"/>
                </a:solidFill>
              </a:defRPr>
            </a:lvl1pPr>
          </a:lstStyle>
          <a:p>
            <a:pPr>
              <a:defRPr/>
            </a:pPr>
            <a:r>
              <a:rPr lang="en-US"/>
              <a:t>Copyright ©2009 Pearson Education, Inc. Publishing as Prentice Hall.  </a:t>
            </a:r>
          </a:p>
        </p:txBody>
      </p:sp>
      <p:sp>
        <p:nvSpPr>
          <p:cNvPr id="6" name="Slide Number Placeholder 5"/>
          <p:cNvSpPr>
            <a:spLocks noGrp="1"/>
          </p:cNvSpPr>
          <p:nvPr>
            <p:ph type="sldNum" sz="quarter" idx="12"/>
          </p:nvPr>
        </p:nvSpPr>
        <p:spPr>
          <a:xfrm>
            <a:off x="7373012" y="6453386"/>
            <a:ext cx="1197219" cy="404614"/>
          </a:xfrm>
        </p:spPr>
        <p:txBody>
          <a:bodyPr/>
          <a:lstStyle>
            <a:lvl1pPr>
              <a:defRPr>
                <a:solidFill>
                  <a:schemeClr val="tx2"/>
                </a:solidFill>
              </a:defRPr>
            </a:lvl1pPr>
          </a:lstStyle>
          <a:p>
            <a:pPr>
              <a:defRPr/>
            </a:pPr>
            <a:fld id="{43CCBE4F-E651-4DEB-88AF-6ACF111DECB4}" type="slidenum">
              <a:rPr lang="en-US" smtClean="0"/>
              <a:pPr>
                <a:defRPr/>
              </a:pPr>
              <a:t>‹#›</a:t>
            </a:fld>
            <a:endParaRPr lang="en-US" dirty="0"/>
          </a:p>
        </p:txBody>
      </p:sp>
      <p:sp>
        <p:nvSpPr>
          <p:cNvPr id="7" name="Freeform 6"/>
          <p:cNvSpPr/>
          <p:nvPr/>
        </p:nvSpPr>
        <p:spPr bwMode="auto">
          <a:xfrm>
            <a:off x="6113972" y="1685652"/>
            <a:ext cx="2456260"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bg2"/>
          </a:solidFill>
          <a:ln w="0">
            <a:noFill/>
            <a:prstDash val="solid"/>
            <a:round/>
            <a:headEnd/>
            <a:tailEnd/>
          </a:ln>
        </p:spPr>
      </p:sp>
      <p:sp>
        <p:nvSpPr>
          <p:cNvPr id="8" name="Freeform 7" title="Crop Mark"/>
          <p:cNvSpPr/>
          <p:nvPr/>
        </p:nvSpPr>
        <p:spPr bwMode="auto">
          <a:xfrm>
            <a:off x="6113972" y="1685652"/>
            <a:ext cx="2456260"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extLst>
      <p:ext uri="{BB962C8B-B14F-4D97-AF65-F5344CB8AC3E}">
        <p14:creationId xmlns:p14="http://schemas.microsoft.com/office/powerpoint/2010/main" val="4155781591"/>
      </p:ext>
    </p:extLst>
  </p:cSld>
  <p:clrMapOvr>
    <a:overrideClrMapping bg1="dk1" tx1="lt1" bg2="dk2" tx2="lt2" accent1="accent1" accent2="accent2" accent3="accent3" accent4="accent4" accent5="accent5" accent6="accent6" hlink="hlink" folHlink="folHlink"/>
  </p:clrMapOvr>
  <p:hf hd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sz="half" idx="1"/>
          </p:nvPr>
        </p:nvSpPr>
        <p:spPr>
          <a:xfrm>
            <a:off x="1028700" y="2286000"/>
            <a:ext cx="3335840"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894052" y="2286000"/>
            <a:ext cx="3335840"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pPr>
              <a:defRPr/>
            </a:pPr>
            <a:endParaRPr lang="en-US"/>
          </a:p>
        </p:txBody>
      </p:sp>
      <p:sp>
        <p:nvSpPr>
          <p:cNvPr id="6" name="Footer Placeholder 5"/>
          <p:cNvSpPr>
            <a:spLocks noGrp="1"/>
          </p:cNvSpPr>
          <p:nvPr>
            <p:ph type="ftr" sz="quarter" idx="11"/>
          </p:nvPr>
        </p:nvSpPr>
        <p:spPr/>
        <p:txBody>
          <a:bodyPr/>
          <a:lstStyle/>
          <a:p>
            <a:pPr>
              <a:defRPr/>
            </a:pPr>
            <a:r>
              <a:rPr lang="en-US"/>
              <a:t>Copyright ©2009 Pearson Education, Inc. Publishing as Prentice Hall.  </a:t>
            </a:r>
          </a:p>
        </p:txBody>
      </p:sp>
      <p:sp>
        <p:nvSpPr>
          <p:cNvPr id="7" name="Slide Number Placeholder 6"/>
          <p:cNvSpPr>
            <a:spLocks noGrp="1"/>
          </p:cNvSpPr>
          <p:nvPr>
            <p:ph type="sldNum" sz="quarter" idx="12"/>
          </p:nvPr>
        </p:nvSpPr>
        <p:spPr/>
        <p:txBody>
          <a:bodyPr/>
          <a:lstStyle/>
          <a:p>
            <a:pPr>
              <a:defRPr/>
            </a:pPr>
            <a:r>
              <a:rPr lang="en-US"/>
              <a:t>1-</a:t>
            </a:r>
            <a:fld id="{B22111B9-6ACD-4A16-9A9E-5901C5FBBFF8}" type="slidenum">
              <a:rPr lang="en-US" smtClean="0"/>
              <a:pPr>
                <a:defRPr/>
              </a:pPr>
              <a:t>‹#›</a:t>
            </a:fld>
            <a:endParaRPr lang="en-US"/>
          </a:p>
        </p:txBody>
      </p:sp>
      <p:sp>
        <p:nvSpPr>
          <p:cNvPr id="8" name="Rectangle 7">
            <a:extLst>
              <a:ext uri="{FF2B5EF4-FFF2-40B4-BE49-F238E27FC236}">
                <a16:creationId xmlns="" xmlns:a16="http://schemas.microsoft.com/office/drawing/2014/main" id="{B872D9BE-BC3C-465C-959E-2720AD0BB4FC}"/>
              </a:ext>
            </a:extLst>
          </p:cNvPr>
          <p:cNvSpPr/>
          <p:nvPr userDrawn="1"/>
        </p:nvSpPr>
        <p:spPr>
          <a:xfrm>
            <a:off x="0" y="6324600"/>
            <a:ext cx="9144000" cy="533400"/>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cxnSp>
        <p:nvCxnSpPr>
          <p:cNvPr id="9" name="Straight Connector 8">
            <a:extLst>
              <a:ext uri="{FF2B5EF4-FFF2-40B4-BE49-F238E27FC236}">
                <a16:creationId xmlns="" xmlns:a16="http://schemas.microsoft.com/office/drawing/2014/main" id="{C8451D31-926C-42D9-8807-C39EAE288C19}"/>
              </a:ext>
            </a:extLst>
          </p:cNvPr>
          <p:cNvCxnSpPr/>
          <p:nvPr userDrawn="1"/>
        </p:nvCxnSpPr>
        <p:spPr>
          <a:xfrm>
            <a:off x="457200" y="1371600"/>
            <a:ext cx="8229600" cy="0"/>
          </a:xfrm>
          <a:prstGeom prst="line">
            <a:avLst/>
          </a:prstGeom>
          <a:ln w="444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132795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028700" y="685800"/>
            <a:ext cx="7200900" cy="1485900"/>
          </a:xfrm>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28700" y="2340230"/>
            <a:ext cx="3335840" cy="823912"/>
          </a:xfrm>
        </p:spPr>
        <p:txBody>
          <a:bodyPr anchor="b">
            <a:noAutofit/>
          </a:bodyPr>
          <a:lstStyle>
            <a:lvl1pPr marL="0" indent="0">
              <a:lnSpc>
                <a:spcPct val="84000"/>
              </a:lnSpc>
              <a:spcBef>
                <a:spcPts val="0"/>
              </a:spcBef>
              <a:spcAft>
                <a:spcPts val="0"/>
              </a:spcAft>
              <a:buNone/>
              <a:defRPr sz="2400" b="0" baseline="0">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1028700" y="3305208"/>
            <a:ext cx="3335839"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893760" y="2349754"/>
            <a:ext cx="3335840" cy="823912"/>
          </a:xfrm>
        </p:spPr>
        <p:txBody>
          <a:bodyPr anchor="b">
            <a:noAutofit/>
          </a:bodyPr>
          <a:lstStyle>
            <a:lvl1pPr marL="0" indent="0">
              <a:lnSpc>
                <a:spcPct val="84000"/>
              </a:lnSpc>
              <a:spcBef>
                <a:spcPts val="0"/>
              </a:spcBef>
              <a:spcAft>
                <a:spcPts val="0"/>
              </a:spcAft>
              <a:buNone/>
              <a:defRPr sz="2400" b="0" baseline="0">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893760" y="3305208"/>
            <a:ext cx="3335840"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pPr>
              <a:defRPr/>
            </a:pPr>
            <a:fld id="{92F64D96-8FB7-45AA-9936-405C4A4D018B}" type="datetime1">
              <a:rPr lang="en-US" smtClean="0"/>
              <a:pPr>
                <a:defRPr/>
              </a:pPr>
              <a:t>5/14/2022</a:t>
            </a:fld>
            <a:endParaRPr lang="en-US" dirty="0"/>
          </a:p>
        </p:txBody>
      </p:sp>
      <p:sp>
        <p:nvSpPr>
          <p:cNvPr id="8" name="Footer Placeholder 7"/>
          <p:cNvSpPr>
            <a:spLocks noGrp="1"/>
          </p:cNvSpPr>
          <p:nvPr>
            <p:ph type="ftr" sz="quarter" idx="11"/>
          </p:nvPr>
        </p:nvSpPr>
        <p:spPr/>
        <p:txBody>
          <a:bodyPr/>
          <a:lstStyle/>
          <a:p>
            <a:pPr>
              <a:defRPr/>
            </a:pPr>
            <a:r>
              <a:rPr lang="en-US"/>
              <a:t>Copyright ©2009 Pearson Education, Inc. Publishing as Prentice Hall.  </a:t>
            </a:r>
          </a:p>
        </p:txBody>
      </p:sp>
      <p:sp>
        <p:nvSpPr>
          <p:cNvPr id="9" name="Slide Number Placeholder 8"/>
          <p:cNvSpPr>
            <a:spLocks noGrp="1"/>
          </p:cNvSpPr>
          <p:nvPr>
            <p:ph type="sldNum" sz="quarter" idx="12"/>
          </p:nvPr>
        </p:nvSpPr>
        <p:spPr/>
        <p:txBody>
          <a:bodyPr/>
          <a:lstStyle/>
          <a:p>
            <a:pPr>
              <a:defRPr/>
            </a:pPr>
            <a:fld id="{43CCBE4F-E651-4DEB-88AF-6ACF111DECB4}" type="slidenum">
              <a:rPr lang="en-US" smtClean="0"/>
              <a:pPr>
                <a:defRPr/>
              </a:pPr>
              <a:t>‹#›</a:t>
            </a:fld>
            <a:endParaRPr lang="en-US" dirty="0"/>
          </a:p>
        </p:txBody>
      </p:sp>
    </p:spTree>
    <p:extLst>
      <p:ext uri="{BB962C8B-B14F-4D97-AF65-F5344CB8AC3E}">
        <p14:creationId xmlns:p14="http://schemas.microsoft.com/office/powerpoint/2010/main" val="2079317462"/>
      </p:ext>
    </p:extLst>
  </p:cSld>
  <p:clrMapOvr>
    <a:masterClrMapping/>
  </p:clrMapOvr>
  <p:hf hd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7DE6118-2437-4B30-8E3C-4D2BE6020583}" type="datetimeFigureOut">
              <a:rPr lang="en-US" dirty="0"/>
              <a:t>5/14/2022</a:t>
            </a:fld>
            <a:endParaRPr lang="en-US" dirty="0"/>
          </a:p>
        </p:txBody>
      </p:sp>
      <p:sp>
        <p:nvSpPr>
          <p:cNvPr id="4" name="Footer Placeholder 3"/>
          <p:cNvSpPr>
            <a:spLocks noGrp="1"/>
          </p:cNvSpPr>
          <p:nvPr>
            <p:ph type="ftr" sz="quarter" idx="11"/>
          </p:nvPr>
        </p:nvSpPr>
        <p:spPr/>
        <p:txBody>
          <a:bodyPr/>
          <a:lstStyle/>
          <a:p>
            <a:pPr>
              <a:defRPr/>
            </a:pPr>
            <a:r>
              <a:rPr lang="en-US"/>
              <a:t>Copyright ©2009 Pearson Education, Inc. Publishing as Prentice Hall.  </a:t>
            </a:r>
          </a:p>
        </p:txBody>
      </p:sp>
      <p:sp>
        <p:nvSpPr>
          <p:cNvPr id="5" name="Slide Number Placeholder 4"/>
          <p:cNvSpPr>
            <a:spLocks noGrp="1"/>
          </p:cNvSpPr>
          <p:nvPr>
            <p:ph type="sldNum" sz="quarter" idx="12"/>
          </p:nvPr>
        </p:nvSpPr>
        <p:spPr/>
        <p:txBody>
          <a:bodyPr/>
          <a:lstStyle/>
          <a:p>
            <a:pPr>
              <a:defRPr/>
            </a:pPr>
            <a:r>
              <a:rPr lang="en-US"/>
              <a:t>1-</a:t>
            </a:r>
            <a:fld id="{AD6CADA5-20FD-41BA-8843-9D01E02F7256}" type="slidenum">
              <a:rPr lang="en-US" smtClean="0"/>
              <a:pPr>
                <a:defRPr/>
              </a:pPr>
              <a:t>‹#›</a:t>
            </a:fld>
            <a:endParaRPr lang="en-US"/>
          </a:p>
        </p:txBody>
      </p:sp>
      <p:sp>
        <p:nvSpPr>
          <p:cNvPr id="6" name="Rectangle 5">
            <a:extLst>
              <a:ext uri="{FF2B5EF4-FFF2-40B4-BE49-F238E27FC236}">
                <a16:creationId xmlns="" xmlns:a16="http://schemas.microsoft.com/office/drawing/2014/main" id="{F6FE8B64-580B-4D1E-BCD0-B6A93362306C}"/>
              </a:ext>
            </a:extLst>
          </p:cNvPr>
          <p:cNvSpPr/>
          <p:nvPr userDrawn="1"/>
        </p:nvSpPr>
        <p:spPr>
          <a:xfrm>
            <a:off x="0" y="6324600"/>
            <a:ext cx="9144000" cy="533400"/>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cxnSp>
        <p:nvCxnSpPr>
          <p:cNvPr id="7" name="Straight Connector 6">
            <a:extLst>
              <a:ext uri="{FF2B5EF4-FFF2-40B4-BE49-F238E27FC236}">
                <a16:creationId xmlns="" xmlns:a16="http://schemas.microsoft.com/office/drawing/2014/main" id="{3EB67894-BEB5-45D3-AC1A-D7213989A0D8}"/>
              </a:ext>
            </a:extLst>
          </p:cNvPr>
          <p:cNvCxnSpPr/>
          <p:nvPr userDrawn="1"/>
        </p:nvCxnSpPr>
        <p:spPr>
          <a:xfrm>
            <a:off x="457200" y="1371600"/>
            <a:ext cx="8229600" cy="0"/>
          </a:xfrm>
          <a:prstGeom prst="line">
            <a:avLst/>
          </a:prstGeom>
          <a:ln w="444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50570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7DE6118-2437-4B30-8E3C-4D2BE6020583}" type="datetimeFigureOut">
              <a:rPr lang="en-US" dirty="0"/>
              <a:t>5/14/2022</a:t>
            </a:fld>
            <a:endParaRPr lang="en-US" dirty="0"/>
          </a:p>
        </p:txBody>
      </p:sp>
      <p:sp>
        <p:nvSpPr>
          <p:cNvPr id="3" name="Footer Placeholder 2"/>
          <p:cNvSpPr>
            <a:spLocks noGrp="1"/>
          </p:cNvSpPr>
          <p:nvPr>
            <p:ph type="ftr" sz="quarter" idx="11"/>
          </p:nvPr>
        </p:nvSpPr>
        <p:spPr/>
        <p:txBody>
          <a:bodyPr/>
          <a:lstStyle/>
          <a:p>
            <a:pPr>
              <a:defRPr/>
            </a:pPr>
            <a:r>
              <a:rPr lang="en-US"/>
              <a:t>Copyright ©2009 Pearson Education, Inc. Publishing as Prentice Hall.  </a:t>
            </a:r>
          </a:p>
        </p:txBody>
      </p:sp>
      <p:sp>
        <p:nvSpPr>
          <p:cNvPr id="4" name="Slide Number Placeholder 3"/>
          <p:cNvSpPr>
            <a:spLocks noGrp="1"/>
          </p:cNvSpPr>
          <p:nvPr>
            <p:ph type="sldNum" sz="quarter" idx="12"/>
          </p:nvPr>
        </p:nvSpPr>
        <p:spPr/>
        <p:txBody>
          <a:bodyPr/>
          <a:lstStyle/>
          <a:p>
            <a:pPr>
              <a:defRPr/>
            </a:pPr>
            <a:r>
              <a:rPr lang="en-US"/>
              <a:t>1-</a:t>
            </a:r>
            <a:fld id="{29C9E7A6-E3CB-4FDD-A52B-32856275EF2E}" type="slidenum">
              <a:rPr lang="en-US" smtClean="0"/>
              <a:pPr>
                <a:defRPr/>
              </a:pPr>
              <a:t>‹#›</a:t>
            </a:fld>
            <a:endParaRPr lang="en-US"/>
          </a:p>
        </p:txBody>
      </p:sp>
      <p:sp>
        <p:nvSpPr>
          <p:cNvPr id="5" name="Rectangle 4">
            <a:extLst>
              <a:ext uri="{FF2B5EF4-FFF2-40B4-BE49-F238E27FC236}">
                <a16:creationId xmlns="" xmlns:a16="http://schemas.microsoft.com/office/drawing/2014/main" id="{E4589DBE-F55E-4929-8D8B-CF1521C8A23F}"/>
              </a:ext>
            </a:extLst>
          </p:cNvPr>
          <p:cNvSpPr/>
          <p:nvPr userDrawn="1"/>
        </p:nvSpPr>
        <p:spPr>
          <a:xfrm>
            <a:off x="0" y="6324600"/>
            <a:ext cx="9144000" cy="533400"/>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Tree>
    <p:extLst>
      <p:ext uri="{BB962C8B-B14F-4D97-AF65-F5344CB8AC3E}">
        <p14:creationId xmlns:p14="http://schemas.microsoft.com/office/powerpoint/2010/main" val="5513372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397764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42925" y="685800"/>
            <a:ext cx="2891790" cy="2157884"/>
          </a:xfrm>
        </p:spPr>
        <p:txBody>
          <a:bodyPr anchor="t">
            <a:noAutofit/>
          </a:bodyPr>
          <a:lstStyle>
            <a:lvl1pPr>
              <a:lnSpc>
                <a:spcPct val="84000"/>
              </a:lnSpc>
              <a:defRPr sz="4400" baseline="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4692015" y="685801"/>
            <a:ext cx="3909060" cy="5175250"/>
          </a:xfrm>
        </p:spPr>
        <p:txBody>
          <a:bodyPr/>
          <a:lstStyle>
            <a:lvl1pPr>
              <a:defRPr sz="1500"/>
            </a:lvl1pPr>
            <a:lvl2pPr>
              <a:defRPr sz="1500"/>
            </a:lvl2pPr>
            <a:lvl3pPr>
              <a:defRPr sz="1350"/>
            </a:lvl3pPr>
            <a:lvl4pPr>
              <a:defRPr sz="135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42925" y="2856344"/>
            <a:ext cx="2891790" cy="3011056"/>
          </a:xfrm>
        </p:spPr>
        <p:txBody>
          <a:bodyPr>
            <a:normAutofit/>
          </a:bodyPr>
          <a:lstStyle>
            <a:lvl1pPr marL="0" indent="0">
              <a:lnSpc>
                <a:spcPct val="113000"/>
              </a:lnSpc>
              <a:spcBef>
                <a:spcPts val="0"/>
              </a:spcBef>
              <a:spcAft>
                <a:spcPts val="1500"/>
              </a:spcAft>
              <a:buNone/>
              <a:defRPr sz="16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a:xfrm>
            <a:off x="542925" y="6453386"/>
            <a:ext cx="903429" cy="404614"/>
          </a:xfrm>
        </p:spPr>
        <p:txBody>
          <a:bodyPr/>
          <a:lstStyle>
            <a:lvl1pPr>
              <a:defRPr>
                <a:solidFill>
                  <a:schemeClr val="tx2"/>
                </a:solidFill>
              </a:defRPr>
            </a:lvl1pPr>
          </a:lstStyle>
          <a:p>
            <a:fld id="{87DE6118-2437-4B30-8E3C-4D2BE6020583}" type="datetimeFigureOut">
              <a:rPr lang="en-US" dirty="0"/>
              <a:pPr/>
              <a:t>5/14/2022</a:t>
            </a:fld>
            <a:endParaRPr lang="en-US" dirty="0"/>
          </a:p>
        </p:txBody>
      </p:sp>
      <p:sp>
        <p:nvSpPr>
          <p:cNvPr id="6" name="Footer Placeholder 5"/>
          <p:cNvSpPr>
            <a:spLocks noGrp="1"/>
          </p:cNvSpPr>
          <p:nvPr>
            <p:ph type="ftr" sz="quarter" idx="11"/>
          </p:nvPr>
        </p:nvSpPr>
        <p:spPr>
          <a:xfrm>
            <a:off x="1654459" y="6453386"/>
            <a:ext cx="1780256" cy="404614"/>
          </a:xfrm>
        </p:spPr>
        <p:txBody>
          <a:bodyPr/>
          <a:lstStyle>
            <a:lvl1pPr>
              <a:defRPr>
                <a:solidFill>
                  <a:schemeClr val="tx2"/>
                </a:solidFill>
              </a:defRPr>
            </a:lvl1pPr>
          </a:lstStyle>
          <a:p>
            <a:pPr>
              <a:defRPr/>
            </a:pPr>
            <a:r>
              <a:rPr lang="en-US"/>
              <a:t>Copyright ©2009 Pearson Education, Inc. Publishing as Prentice Hall.  </a:t>
            </a:r>
          </a:p>
        </p:txBody>
      </p:sp>
      <p:sp>
        <p:nvSpPr>
          <p:cNvPr id="7" name="Slide Number Placeholder 6"/>
          <p:cNvSpPr>
            <a:spLocks noGrp="1"/>
          </p:cNvSpPr>
          <p:nvPr>
            <p:ph type="sldNum" sz="quarter" idx="12"/>
          </p:nvPr>
        </p:nvSpPr>
        <p:spPr>
          <a:xfrm>
            <a:off x="7412355" y="6453386"/>
            <a:ext cx="1197219" cy="404614"/>
          </a:xfrm>
        </p:spPr>
        <p:txBody>
          <a:bodyPr/>
          <a:lstStyle>
            <a:lvl1pPr>
              <a:defRPr>
                <a:solidFill>
                  <a:schemeClr val="tx2"/>
                </a:solidFill>
              </a:defRPr>
            </a:lvl1pPr>
          </a:lstStyle>
          <a:p>
            <a:pPr>
              <a:defRPr/>
            </a:pPr>
            <a:r>
              <a:rPr lang="en-US"/>
              <a:t>1-</a:t>
            </a:r>
            <a:fld id="{D175EEDF-F136-4C87-A21E-53B6B36F84FF}" type="slidenum">
              <a:rPr lang="en-US" smtClean="0"/>
              <a:pPr>
                <a:defRPr/>
              </a:pPr>
              <a:t>‹#›</a:t>
            </a:fld>
            <a:endParaRPr lang="en-US"/>
          </a:p>
        </p:txBody>
      </p:sp>
      <p:sp>
        <p:nvSpPr>
          <p:cNvPr id="9" name="Rectangle 8"/>
          <p:cNvSpPr/>
          <p:nvPr/>
        </p:nvSpPr>
        <p:spPr>
          <a:xfrm>
            <a:off x="3977640" y="376"/>
            <a:ext cx="17145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title="Divider Bar"/>
          <p:cNvSpPr/>
          <p:nvPr/>
        </p:nvSpPr>
        <p:spPr>
          <a:xfrm>
            <a:off x="3977640" y="376"/>
            <a:ext cx="17145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9766171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397764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42925" y="685800"/>
            <a:ext cx="2891790" cy="2157884"/>
          </a:xfrm>
        </p:spPr>
        <p:txBody>
          <a:bodyPr anchor="t">
            <a:normAutofit/>
          </a:bodyPr>
          <a:lstStyle>
            <a:lvl1pPr>
              <a:lnSpc>
                <a:spcPct val="84000"/>
              </a:lnSpc>
              <a:defRPr sz="44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4149090" y="1"/>
            <a:ext cx="4994910" cy="6857999"/>
          </a:xfrm>
        </p:spPr>
        <p:txBody>
          <a:bodyPr anchor="t">
            <a:normAutofit/>
          </a:bodyPr>
          <a:lstStyle>
            <a:lvl1pPr marL="0" indent="0">
              <a:buNone/>
              <a:defRPr sz="1500"/>
            </a:lvl1pPr>
            <a:lvl2pPr marL="342900" indent="0">
              <a:buNone/>
              <a:defRPr sz="1500"/>
            </a:lvl2pPr>
            <a:lvl3pPr marL="685800" indent="0">
              <a:buNone/>
              <a:defRPr sz="15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542925" y="2855968"/>
            <a:ext cx="2891790" cy="3011432"/>
          </a:xfrm>
        </p:spPr>
        <p:txBody>
          <a:bodyPr>
            <a:normAutofit/>
          </a:bodyPr>
          <a:lstStyle>
            <a:lvl1pPr marL="0" indent="0">
              <a:lnSpc>
                <a:spcPct val="113000"/>
              </a:lnSpc>
              <a:spcBef>
                <a:spcPts val="0"/>
              </a:spcBef>
              <a:spcAft>
                <a:spcPts val="1500"/>
              </a:spcAft>
              <a:buNone/>
              <a:defRPr sz="16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a:xfrm>
            <a:off x="542925" y="6453386"/>
            <a:ext cx="903429" cy="404614"/>
          </a:xfrm>
        </p:spPr>
        <p:txBody>
          <a:bodyPr/>
          <a:lstStyle>
            <a:lvl1pPr>
              <a:defRPr>
                <a:solidFill>
                  <a:schemeClr val="tx2"/>
                </a:solidFill>
              </a:defRPr>
            </a:lvl1pPr>
          </a:lstStyle>
          <a:p>
            <a:pPr>
              <a:defRPr/>
            </a:pPr>
            <a:fld id="{77B5B116-10AF-43E1-B0F9-D3325E75222D}" type="datetime1">
              <a:rPr lang="en-US" smtClean="0"/>
              <a:pPr>
                <a:defRPr/>
              </a:pPr>
              <a:t>5/14/2022</a:t>
            </a:fld>
            <a:endParaRPr lang="en-US" dirty="0"/>
          </a:p>
        </p:txBody>
      </p:sp>
      <p:sp>
        <p:nvSpPr>
          <p:cNvPr id="6" name="Footer Placeholder 5"/>
          <p:cNvSpPr>
            <a:spLocks noGrp="1"/>
          </p:cNvSpPr>
          <p:nvPr>
            <p:ph type="ftr" sz="quarter" idx="11"/>
          </p:nvPr>
        </p:nvSpPr>
        <p:spPr>
          <a:xfrm>
            <a:off x="1654459" y="6453386"/>
            <a:ext cx="1780256" cy="404614"/>
          </a:xfrm>
        </p:spPr>
        <p:txBody>
          <a:bodyPr/>
          <a:lstStyle>
            <a:lvl1pPr>
              <a:defRPr>
                <a:solidFill>
                  <a:schemeClr val="tx2"/>
                </a:solidFill>
              </a:defRPr>
            </a:lvl1pPr>
          </a:lstStyle>
          <a:p>
            <a:pPr>
              <a:defRPr/>
            </a:pPr>
            <a:r>
              <a:rPr lang="en-US"/>
              <a:t>Copyright ©2009 Pearson Education, Inc. Publishing as Prentice Hall.  </a:t>
            </a:r>
          </a:p>
        </p:txBody>
      </p:sp>
      <p:sp>
        <p:nvSpPr>
          <p:cNvPr id="7" name="Slide Number Placeholder 6"/>
          <p:cNvSpPr>
            <a:spLocks noGrp="1"/>
          </p:cNvSpPr>
          <p:nvPr>
            <p:ph type="sldNum" sz="quarter" idx="12"/>
          </p:nvPr>
        </p:nvSpPr>
        <p:spPr>
          <a:xfrm>
            <a:off x="7412355" y="6453386"/>
            <a:ext cx="1197219" cy="404614"/>
          </a:xfrm>
        </p:spPr>
        <p:txBody>
          <a:bodyPr/>
          <a:lstStyle>
            <a:lvl1pPr>
              <a:defRPr>
                <a:solidFill>
                  <a:schemeClr val="tx2"/>
                </a:solidFill>
              </a:defRPr>
            </a:lvl1pPr>
          </a:lstStyle>
          <a:p>
            <a:pPr>
              <a:defRPr/>
            </a:pPr>
            <a:r>
              <a:rPr lang="en-US"/>
              <a:t>1-</a:t>
            </a:r>
            <a:fld id="{DA0481CA-8C4A-480E-AF72-5D38D846B260}" type="slidenum">
              <a:rPr lang="en-US" smtClean="0"/>
              <a:pPr>
                <a:defRPr/>
              </a:pPr>
              <a:t>‹#›</a:t>
            </a:fld>
            <a:endParaRPr lang="en-US"/>
          </a:p>
        </p:txBody>
      </p:sp>
      <p:sp>
        <p:nvSpPr>
          <p:cNvPr id="9" name="Rectangle 8"/>
          <p:cNvSpPr/>
          <p:nvPr/>
        </p:nvSpPr>
        <p:spPr>
          <a:xfrm>
            <a:off x="3977640" y="376"/>
            <a:ext cx="17145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title="Divider Bar"/>
          <p:cNvSpPr/>
          <p:nvPr/>
        </p:nvSpPr>
        <p:spPr>
          <a:xfrm>
            <a:off x="3977640" y="376"/>
            <a:ext cx="17145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7858649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8700" y="685800"/>
            <a:ext cx="7200900" cy="14859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028700" y="2286000"/>
            <a:ext cx="7200900" cy="35814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42987" y="6453386"/>
            <a:ext cx="903429" cy="404614"/>
          </a:xfrm>
          <a:prstGeom prst="rect">
            <a:avLst/>
          </a:prstGeom>
        </p:spPr>
        <p:txBody>
          <a:bodyPr vert="horz" lIns="91440" tIns="45720" rIns="91440" bIns="45720" rtlCol="0" anchor="ctr"/>
          <a:lstStyle>
            <a:lvl1pPr algn="l">
              <a:defRPr sz="1000" baseline="0">
                <a:solidFill>
                  <a:schemeClr val="tx2"/>
                </a:solidFill>
              </a:defRPr>
            </a:lvl1pPr>
          </a:lstStyle>
          <a:p>
            <a:pPr>
              <a:defRPr/>
            </a:pPr>
            <a:fld id="{92F64D96-8FB7-45AA-9936-405C4A4D018B}" type="datetime1">
              <a:rPr lang="en-US" smtClean="0"/>
              <a:pPr>
                <a:defRPr/>
              </a:pPr>
              <a:t>5/14/2022</a:t>
            </a:fld>
            <a:endParaRPr lang="en-US" dirty="0"/>
          </a:p>
        </p:txBody>
      </p:sp>
      <p:sp>
        <p:nvSpPr>
          <p:cNvPr id="5" name="Footer Placeholder 4"/>
          <p:cNvSpPr>
            <a:spLocks noGrp="1"/>
          </p:cNvSpPr>
          <p:nvPr>
            <p:ph type="ftr" sz="quarter" idx="3"/>
          </p:nvPr>
        </p:nvSpPr>
        <p:spPr>
          <a:xfrm>
            <a:off x="2170173" y="6453386"/>
            <a:ext cx="4710623" cy="404614"/>
          </a:xfrm>
          <a:prstGeom prst="rect">
            <a:avLst/>
          </a:prstGeom>
        </p:spPr>
        <p:txBody>
          <a:bodyPr vert="horz" lIns="91440" tIns="45720" rIns="91440" bIns="45720" rtlCol="0" anchor="ctr"/>
          <a:lstStyle>
            <a:lvl1pPr algn="l">
              <a:defRPr sz="1000" baseline="0">
                <a:solidFill>
                  <a:schemeClr val="tx2"/>
                </a:solidFill>
              </a:defRPr>
            </a:lvl1pPr>
          </a:lstStyle>
          <a:p>
            <a:pPr>
              <a:defRPr/>
            </a:pPr>
            <a:r>
              <a:rPr lang="en-US"/>
              <a:t>Copyright ©2009 Pearson Education, Inc. Publishing as Prentice Hall.  </a:t>
            </a:r>
          </a:p>
        </p:txBody>
      </p:sp>
      <p:sp>
        <p:nvSpPr>
          <p:cNvPr id="6" name="Slide Number Placeholder 5"/>
          <p:cNvSpPr>
            <a:spLocks noGrp="1"/>
          </p:cNvSpPr>
          <p:nvPr>
            <p:ph type="sldNum" sz="quarter" idx="4"/>
          </p:nvPr>
        </p:nvSpPr>
        <p:spPr>
          <a:xfrm>
            <a:off x="7104552" y="6453386"/>
            <a:ext cx="1197219" cy="404614"/>
          </a:xfrm>
          <a:prstGeom prst="rect">
            <a:avLst/>
          </a:prstGeom>
        </p:spPr>
        <p:txBody>
          <a:bodyPr vert="horz" lIns="91440" tIns="45720" rIns="91440" bIns="45720" rtlCol="0" anchor="ctr"/>
          <a:lstStyle>
            <a:lvl1pPr algn="r">
              <a:defRPr sz="1000" baseline="0">
                <a:solidFill>
                  <a:schemeClr val="tx2"/>
                </a:solidFill>
              </a:defRPr>
            </a:lvl1pPr>
          </a:lstStyle>
          <a:p>
            <a:pPr>
              <a:defRPr/>
            </a:pPr>
            <a:fld id="{43CCBE4F-E651-4DEB-88AF-6ACF111DECB4}" type="slidenum">
              <a:rPr lang="en-US" smtClean="0"/>
              <a:pPr>
                <a:defRPr/>
              </a:pPr>
              <a:t>‹#›</a:t>
            </a:fld>
            <a:endParaRPr lang="en-US" dirty="0"/>
          </a:p>
        </p:txBody>
      </p:sp>
      <p:sp>
        <p:nvSpPr>
          <p:cNvPr id="9" name="Rectangle 8"/>
          <p:cNvSpPr/>
          <p:nvPr/>
        </p:nvSpPr>
        <p:spPr>
          <a:xfrm>
            <a:off x="358571" y="376"/>
            <a:ext cx="17145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title="Side bar"/>
          <p:cNvSpPr/>
          <p:nvPr/>
        </p:nvSpPr>
        <p:spPr>
          <a:xfrm>
            <a:off x="358571" y="376"/>
            <a:ext cx="17145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662060277"/>
      </p:ext>
    </p:extLst>
  </p:cSld>
  <p:clrMap bg1="lt1" tx1="dk1" bg2="lt2" tx2="dk2" accent1="accent1" accent2="accent2" accent3="accent3" accent4="accent4" accent5="accent5" accent6="accent6" hlink="hlink" folHlink="folHlink"/>
  <p:sldLayoutIdLst>
    <p:sldLayoutId id="2147483718" r:id="rId1"/>
    <p:sldLayoutId id="2147483719" r:id="rId2"/>
    <p:sldLayoutId id="2147483720" r:id="rId3"/>
    <p:sldLayoutId id="2147483721" r:id="rId4"/>
    <p:sldLayoutId id="2147483722" r:id="rId5"/>
    <p:sldLayoutId id="2147483723" r:id="rId6"/>
    <p:sldLayoutId id="2147483724" r:id="rId7"/>
    <p:sldLayoutId id="2147483725" r:id="rId8"/>
    <p:sldLayoutId id="2147483726" r:id="rId9"/>
    <p:sldLayoutId id="2147483727" r:id="rId10"/>
    <p:sldLayoutId id="2147483728" r:id="rId11"/>
  </p:sldLayoutIdLst>
  <p:hf hdr="0" dt="0"/>
  <p:txStyles>
    <p:titleStyle>
      <a:lvl1pPr algn="l" defTabSz="6858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6858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6858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6858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6858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6858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6858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6858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6858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6858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6912">
          <p15:clr>
            <a:srgbClr val="F26B43"/>
          </p15:clr>
        </p15:guide>
        <p15:guide id="2" pos="936">
          <p15:clr>
            <a:srgbClr val="F26B43"/>
          </p15:clr>
        </p15:guide>
        <p15:guide id="3" pos="864">
          <p15:clr>
            <a:srgbClr val="F26B43"/>
          </p15:clr>
        </p15:guide>
        <p15:guide id="0" orient="horz" pos="1368">
          <p15:clr>
            <a:srgbClr val="F26B43"/>
          </p15:clr>
        </p15:guide>
        <p15:guide id="4" orient="horz" pos="1440">
          <p15:clr>
            <a:srgbClr val="F26B43"/>
          </p15:clr>
        </p15:guide>
        <p15:guide id="5" orient="horz" pos="3696">
          <p15:clr>
            <a:srgbClr val="F26B43"/>
          </p15:clr>
        </p15:guide>
        <p15:guide id="6" orient="horz" pos="432">
          <p15:clr>
            <a:srgbClr val="F26B43"/>
          </p15:clr>
        </p15:guide>
        <p15:guide id="7" orient="horz" pos="1512">
          <p15:clr>
            <a:srgbClr val="F26B43"/>
          </p15:clr>
        </p15:guide>
        <p15:guide id="8" pos="5184">
          <p15:clr>
            <a:srgbClr val="F26B43"/>
          </p15:clr>
        </p15:guide>
        <p15:guide id="9" pos="702">
          <p15:clr>
            <a:srgbClr val="F26B43"/>
          </p15:clr>
        </p15:guide>
        <p15:guide id="10" pos="648">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xml"/><Relationship Id="rId1" Type="http://schemas.openxmlformats.org/officeDocument/2006/relationships/slideLayout" Target="../slideLayouts/slideLayout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diagramColors" Target="../diagrams/colors3.xml"/><Relationship Id="rId5" Type="http://schemas.openxmlformats.org/officeDocument/2006/relationships/diagramQuickStyle" Target="../diagrams/quickStyle3.xml"/><Relationship Id="rId10" Type="http://schemas.openxmlformats.org/officeDocument/2006/relationships/image" Target="../media/image11.png"/><Relationship Id="rId4" Type="http://schemas.openxmlformats.org/officeDocument/2006/relationships/diagramLayout" Target="../diagrams/layout3.xml"/><Relationship Id="rId9" Type="http://schemas.microsoft.com/office/2007/relationships/hdphoto" Target="../media/hdphoto2.wdp"/></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8" Type="http://schemas.openxmlformats.org/officeDocument/2006/relationships/image" Target="../media/image15.jpe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6" name="Rectangle 85">
            <a:extLst>
              <a:ext uri="{FF2B5EF4-FFF2-40B4-BE49-F238E27FC236}">
                <a16:creationId xmlns="" xmlns:a16="http://schemas.microsoft.com/office/drawing/2014/main" id="{2D170B9C-85A5-4673-981C-DDDBAC51F745}"/>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2" name="Picture 81" descr="A picture containing large&#10;&#10;Description automatically generated">
            <a:extLst>
              <a:ext uri="{FF2B5EF4-FFF2-40B4-BE49-F238E27FC236}">
                <a16:creationId xmlns="" xmlns:a16="http://schemas.microsoft.com/office/drawing/2014/main" id="{DEFD8388-6027-42A7-8131-44247573DA5F}"/>
              </a:ext>
            </a:extLst>
          </p:cNvPr>
          <p:cNvPicPr>
            <a:picLocks noChangeAspect="1"/>
          </p:cNvPicPr>
          <p:nvPr/>
        </p:nvPicPr>
        <p:blipFill rotWithShape="1">
          <a:blip r:embed="rId2"/>
          <a:srcRect l="15174" r="49931" b="1"/>
          <a:stretch/>
        </p:blipFill>
        <p:spPr>
          <a:xfrm>
            <a:off x="20" y="10"/>
            <a:ext cx="3724669" cy="6857990"/>
          </a:xfrm>
          <a:prstGeom prst="rect">
            <a:avLst/>
          </a:prstGeom>
        </p:spPr>
      </p:pic>
      <p:sp>
        <p:nvSpPr>
          <p:cNvPr id="88" name="Freeform 6">
            <a:extLst>
              <a:ext uri="{FF2B5EF4-FFF2-40B4-BE49-F238E27FC236}">
                <a16:creationId xmlns="" xmlns:a16="http://schemas.microsoft.com/office/drawing/2014/main" id="{1C82216A-4221-434A-B11C-7E13B4A1FC25}"/>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bwMode="auto">
          <a:xfrm flipH="1" flipV="1">
            <a:off x="4059255" y="744469"/>
            <a:ext cx="2456751"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sp>
        <p:nvSpPr>
          <p:cNvPr id="10" name="Rectangle 9"/>
          <p:cNvSpPr/>
          <p:nvPr/>
        </p:nvSpPr>
        <p:spPr>
          <a:xfrm>
            <a:off x="4603503" y="1480930"/>
            <a:ext cx="4205931" cy="3254321"/>
          </a:xfrm>
          <a:prstGeom prst="rect">
            <a:avLst/>
          </a:prstGeom>
        </p:spPr>
        <p:style>
          <a:lnRef idx="0">
            <a:schemeClr val="accent6"/>
          </a:lnRef>
          <a:fillRef idx="3">
            <a:schemeClr val="accent6"/>
          </a:fillRef>
          <a:effectRef idx="3">
            <a:schemeClr val="accent6"/>
          </a:effectRef>
          <a:fontRef idx="minor">
            <a:schemeClr val="lt1"/>
          </a:fontRef>
        </p:style>
        <p:txBody>
          <a:bodyPr vert="horz" lIns="91440" tIns="45720" rIns="91440" bIns="45720" rtlCol="0" anchor="b">
            <a:normAutofit/>
          </a:bodyPr>
          <a:lstStyle/>
          <a:p>
            <a:pPr defTabSz="914400" fontAlgn="auto">
              <a:lnSpc>
                <a:spcPct val="89000"/>
              </a:lnSpc>
              <a:spcBef>
                <a:spcPct val="0"/>
              </a:spcBef>
              <a:spcAft>
                <a:spcPts val="600"/>
              </a:spcAft>
              <a:defRPr/>
            </a:pPr>
            <a:r>
              <a:rPr lang="en-US" sz="4300" b="1" cap="all" dirty="0">
                <a:solidFill>
                  <a:schemeClr val="tx2"/>
                </a:solidFill>
                <a:latin typeface="+mj-lt"/>
                <a:ea typeface="+mj-ea"/>
                <a:cs typeface="+mj-cs"/>
              </a:rPr>
              <a:t>Introduction to </a:t>
            </a:r>
            <a:r>
              <a:rPr lang="en-US" sz="4300" b="1" cap="all" dirty="0" smtClean="0">
                <a:solidFill>
                  <a:schemeClr val="tx2"/>
                </a:solidFill>
                <a:latin typeface="+mj-lt"/>
                <a:ea typeface="+mj-ea"/>
                <a:cs typeface="+mj-cs"/>
              </a:rPr>
              <a:t>LEADERSHIP AND MANAGEMENT</a:t>
            </a:r>
            <a:endParaRPr lang="en-US" sz="4300" b="1" cap="all" dirty="0">
              <a:solidFill>
                <a:schemeClr val="tx2"/>
              </a:solidFill>
              <a:latin typeface="+mj-lt"/>
              <a:ea typeface="+mj-ea"/>
              <a:cs typeface="+mj-cs"/>
            </a:endParaRPr>
          </a:p>
        </p:txBody>
      </p:sp>
      <p:sp>
        <p:nvSpPr>
          <p:cNvPr id="2" name="Rectangle 1">
            <a:extLst>
              <a:ext uri="{FF2B5EF4-FFF2-40B4-BE49-F238E27FC236}">
                <a16:creationId xmlns="" xmlns:a16="http://schemas.microsoft.com/office/drawing/2014/main" id="{AC06A4EB-3549-4D83-BEEB-6D7C834BF61C}"/>
              </a:ext>
            </a:extLst>
          </p:cNvPr>
          <p:cNvSpPr/>
          <p:nvPr/>
        </p:nvSpPr>
        <p:spPr>
          <a:xfrm>
            <a:off x="3879085" y="5266161"/>
            <a:ext cx="5273842" cy="1446550"/>
          </a:xfrm>
          <a:prstGeom prst="rect">
            <a:avLst/>
          </a:prstGeom>
          <a:noFill/>
        </p:spPr>
        <p:txBody>
          <a:bodyPr wrap="square" lIns="91440" tIns="45720" rIns="91440" bIns="45720">
            <a:spAutoFit/>
          </a:bodyPr>
          <a:lstStyle/>
          <a:p>
            <a:pPr algn="ctr">
              <a:spcAft>
                <a:spcPts val="600"/>
              </a:spcAft>
            </a:pPr>
            <a:r>
              <a:rPr lang="en-US" sz="4400" b="0" cap="none" spc="0" dirty="0" err="1" smtClean="0">
                <a:ln w="0">
                  <a:solidFill>
                    <a:srgbClr val="0070C0"/>
                  </a:solidFill>
                </a:ln>
                <a:gradFill>
                  <a:gsLst>
                    <a:gs pos="21000">
                      <a:srgbClr val="53575C"/>
                    </a:gs>
                    <a:gs pos="88000">
                      <a:srgbClr val="C5C7CA"/>
                    </a:gs>
                  </a:gsLst>
                  <a:lin ang="5400000"/>
                </a:gradFill>
                <a:effectLst/>
                <a:latin typeface="Cabin Sketch" panose="020B0503050202020004" pitchFamily="34" charset="0"/>
              </a:rPr>
              <a:t>Organisation</a:t>
            </a:r>
            <a:r>
              <a:rPr lang="en-US" sz="4400" b="0" cap="none" spc="0" dirty="0" smtClean="0">
                <a:ln w="0">
                  <a:solidFill>
                    <a:srgbClr val="0070C0"/>
                  </a:solidFill>
                </a:ln>
                <a:gradFill>
                  <a:gsLst>
                    <a:gs pos="21000">
                      <a:srgbClr val="53575C"/>
                    </a:gs>
                    <a:gs pos="88000">
                      <a:srgbClr val="C5C7CA"/>
                    </a:gs>
                  </a:gsLst>
                  <a:lin ang="5400000"/>
                </a:gradFill>
                <a:effectLst/>
                <a:latin typeface="Cabin Sketch" panose="020B0503050202020004" pitchFamily="34" charset="0"/>
              </a:rPr>
              <a:t>/ Management </a:t>
            </a:r>
            <a:r>
              <a:rPr lang="en-US" sz="4400" b="0" cap="none" spc="0" dirty="0">
                <a:ln w="0">
                  <a:solidFill>
                    <a:srgbClr val="0070C0"/>
                  </a:solidFill>
                </a:ln>
                <a:gradFill>
                  <a:gsLst>
                    <a:gs pos="21000">
                      <a:srgbClr val="53575C"/>
                    </a:gs>
                    <a:gs pos="88000">
                      <a:srgbClr val="C5C7CA"/>
                    </a:gs>
                  </a:gsLst>
                  <a:lin ang="5400000"/>
                </a:gradFill>
                <a:effectLst/>
                <a:latin typeface="Cabin Sketch" panose="020B0503050202020004" pitchFamily="34" charset="0"/>
              </a:rPr>
              <a:t>Theory and Practice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 xmlns:a16="http://schemas.microsoft.com/office/drawing/2014/main" id="{DBC469D9-C261-4CFD-8B86-36753D785B40}"/>
              </a:ext>
            </a:extLst>
          </p:cNvPr>
          <p:cNvSpPr txBox="1">
            <a:spLocks/>
          </p:cNvSpPr>
          <p:nvPr/>
        </p:nvSpPr>
        <p:spPr>
          <a:xfrm>
            <a:off x="533400" y="507107"/>
            <a:ext cx="7467600" cy="1485900"/>
          </a:xfrm>
          <a:prstGeom prst="rect">
            <a:avLst/>
          </a:prstGeom>
        </p:spPr>
        <p:txBody>
          <a:bodyPr vert="horz" lIns="91440" tIns="45720" rIns="91440" bIns="45720" rtlCol="0" anchor="t">
            <a:normAutofit/>
          </a:bodyPr>
          <a:lstStyle>
            <a:lvl1pPr algn="l" defTabSz="685800" rtl="0" eaLnBrk="1" latinLnBrk="0" hangingPunct="1">
              <a:lnSpc>
                <a:spcPct val="89000"/>
              </a:lnSpc>
              <a:spcBef>
                <a:spcPct val="0"/>
              </a:spcBef>
              <a:buNone/>
              <a:defRPr sz="4400" kern="1200" baseline="0">
                <a:solidFill>
                  <a:schemeClr val="tx2"/>
                </a:solidFill>
                <a:latin typeface="+mj-lt"/>
                <a:ea typeface="+mj-ea"/>
                <a:cs typeface="+mj-cs"/>
              </a:defRPr>
            </a:lvl1pPr>
          </a:lstStyle>
          <a:p>
            <a:pPr defTabSz="914400">
              <a:spcAft>
                <a:spcPts val="600"/>
              </a:spcAft>
              <a:defRPr/>
            </a:pPr>
            <a:r>
              <a:rPr lang="en-US" b="1" dirty="0"/>
              <a:t>Element defining Management</a:t>
            </a:r>
          </a:p>
        </p:txBody>
      </p:sp>
      <p:sp>
        <p:nvSpPr>
          <p:cNvPr id="5" name="Slide Number Placeholder 4">
            <a:extLst>
              <a:ext uri="{FF2B5EF4-FFF2-40B4-BE49-F238E27FC236}">
                <a16:creationId xmlns="" xmlns:a16="http://schemas.microsoft.com/office/drawing/2014/main" id="{F665EB13-1F4D-4C00-A51F-5D4473A3C14A}"/>
              </a:ext>
            </a:extLst>
          </p:cNvPr>
          <p:cNvSpPr>
            <a:spLocks noGrp="1"/>
          </p:cNvSpPr>
          <p:nvPr>
            <p:ph type="sldNum" sz="quarter" idx="12"/>
          </p:nvPr>
        </p:nvSpPr>
        <p:spPr>
          <a:xfrm>
            <a:off x="7104552" y="6453386"/>
            <a:ext cx="1197219" cy="404614"/>
          </a:xfrm>
        </p:spPr>
        <p:txBody>
          <a:bodyPr vert="horz" lIns="91440" tIns="45720" rIns="91440" bIns="45720" rtlCol="0" anchor="ctr">
            <a:normAutofit/>
          </a:bodyPr>
          <a:lstStyle/>
          <a:p>
            <a:pPr defTabSz="914400">
              <a:spcAft>
                <a:spcPts val="600"/>
              </a:spcAft>
              <a:defRPr/>
            </a:pPr>
            <a:r>
              <a:rPr lang="en-US" sz="1200"/>
              <a:t>1-</a:t>
            </a:r>
            <a:fld id="{729CE07F-D228-43FE-B2C8-8F2470F73031}" type="slidenum">
              <a:rPr lang="en-US" sz="1200" smtClean="0"/>
              <a:pPr defTabSz="914400">
                <a:spcAft>
                  <a:spcPts val="600"/>
                </a:spcAft>
                <a:defRPr/>
              </a:pPr>
              <a:t>10</a:t>
            </a:fld>
            <a:endParaRPr lang="en-US" sz="1200"/>
          </a:p>
        </p:txBody>
      </p:sp>
      <p:graphicFrame>
        <p:nvGraphicFramePr>
          <p:cNvPr id="9" name="TextBox 6">
            <a:extLst>
              <a:ext uri="{FF2B5EF4-FFF2-40B4-BE49-F238E27FC236}">
                <a16:creationId xmlns="" xmlns:a16="http://schemas.microsoft.com/office/drawing/2014/main" id="{FB1612FA-3FB6-4AD1-84DC-703AF51EE65D}"/>
              </a:ext>
            </a:extLst>
          </p:cNvPr>
          <p:cNvGraphicFramePr/>
          <p:nvPr>
            <p:extLst>
              <p:ext uri="{D42A27DB-BD31-4B8C-83A1-F6EECF244321}">
                <p14:modId xmlns:p14="http://schemas.microsoft.com/office/powerpoint/2010/main" val="2277190269"/>
              </p:ext>
            </p:extLst>
          </p:nvPr>
        </p:nvGraphicFramePr>
        <p:xfrm>
          <a:off x="1081378" y="1828800"/>
          <a:ext cx="7200900" cy="3581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333145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Slide Number Placeholder 4"/>
          <p:cNvSpPr>
            <a:spLocks noGrp="1"/>
          </p:cNvSpPr>
          <p:nvPr>
            <p:ph type="sldNum" sz="quarter" idx="12"/>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r>
              <a:rPr lang="en-US"/>
              <a:t>1-</a:t>
            </a:r>
            <a:fld id="{31992A94-C2D9-4648-AC45-39CD8A21E6FB}" type="slidenum">
              <a:rPr lang="en-US" smtClean="0"/>
              <a:pPr fontAlgn="base">
                <a:spcBef>
                  <a:spcPct val="0"/>
                </a:spcBef>
                <a:spcAft>
                  <a:spcPct val="0"/>
                </a:spcAft>
                <a:defRPr/>
              </a:pPr>
              <a:t>11</a:t>
            </a:fld>
            <a:endParaRPr lang="en-US"/>
          </a:p>
        </p:txBody>
      </p:sp>
      <p:pic>
        <p:nvPicPr>
          <p:cNvPr id="2050" name="Picture 2"/>
          <p:cNvPicPr>
            <a:picLocks noChangeAspect="1" noChangeArrowheads="1"/>
          </p:cNvPicPr>
          <p:nvPr/>
        </p:nvPicPr>
        <p:blipFill>
          <a:blip r:embed="rId3" cstate="print"/>
          <a:srcRect/>
          <a:stretch>
            <a:fillRect/>
          </a:stretch>
        </p:blipFill>
        <p:spPr bwMode="auto">
          <a:xfrm>
            <a:off x="1047750" y="838200"/>
            <a:ext cx="7048500" cy="5181600"/>
          </a:xfrm>
          <a:prstGeom prst="rect">
            <a:avLst/>
          </a:prstGeom>
          <a:noFill/>
          <a:ln w="9525">
            <a:noFill/>
            <a:miter lim="800000"/>
            <a:headEnd/>
            <a:tailEnd/>
          </a:ln>
        </p:spPr>
      </p:pic>
      <p:sp>
        <p:nvSpPr>
          <p:cNvPr id="5" name="Rectangle 4"/>
          <p:cNvSpPr/>
          <p:nvPr/>
        </p:nvSpPr>
        <p:spPr>
          <a:xfrm>
            <a:off x="838200" y="152400"/>
            <a:ext cx="5407250" cy="584775"/>
          </a:xfrm>
          <a:prstGeom prst="rect">
            <a:avLst/>
          </a:prstGeom>
          <a:noFill/>
        </p:spPr>
        <p:txBody>
          <a:bodyPr wrap="none" lIns="91440" tIns="45720" rIns="91440" bIns="45720">
            <a:spAutoFit/>
            <a:scene3d>
              <a:camera prst="orthographicFront"/>
              <a:lightRig rig="threePt" dir="t"/>
            </a:scene3d>
            <a:sp3d extrusionH="57150">
              <a:bevelT w="38100" h="38100"/>
            </a:sp3d>
          </a:bodyPr>
          <a:lstStyle/>
          <a:p>
            <a:pPr algn="ctr"/>
            <a:r>
              <a:rPr lang="en-US" sz="3200" b="1" cap="none" spc="50" dirty="0">
                <a:ln w="12700" cmpd="sng">
                  <a:solidFill>
                    <a:srgbClr val="92D050"/>
                  </a:solidFill>
                  <a:prstDash val="solid"/>
                </a:ln>
                <a:solidFill>
                  <a:schemeClr val="accent6">
                    <a:tint val="1000"/>
                  </a:schemeClr>
                </a:solidFill>
                <a:effectLst/>
                <a:latin typeface="Arial Black" panose="020B0A04020102020204" pitchFamily="34" charset="0"/>
              </a:rPr>
              <a:t>Efficiency v Effectivity</a:t>
            </a:r>
          </a:p>
        </p:txBody>
      </p:sp>
      <p:sp>
        <p:nvSpPr>
          <p:cNvPr id="2" name="TextBox 1">
            <a:extLst>
              <a:ext uri="{FF2B5EF4-FFF2-40B4-BE49-F238E27FC236}">
                <a16:creationId xmlns="" xmlns:a16="http://schemas.microsoft.com/office/drawing/2014/main" id="{BA153FFF-5ACA-4CC5-8241-F385C7E27E02}"/>
              </a:ext>
            </a:extLst>
          </p:cNvPr>
          <p:cNvSpPr txBox="1"/>
          <p:nvPr/>
        </p:nvSpPr>
        <p:spPr>
          <a:xfrm flipH="1">
            <a:off x="1752600" y="5936159"/>
            <a:ext cx="1981200" cy="369332"/>
          </a:xfrm>
          <a:prstGeom prst="rect">
            <a:avLst/>
          </a:prstGeom>
          <a:noFill/>
        </p:spPr>
        <p:txBody>
          <a:bodyPr wrap="square" rtlCol="0">
            <a:spAutoFit/>
          </a:bodyPr>
          <a:lstStyle/>
          <a:p>
            <a:r>
              <a:rPr lang="en-GB" dirty="0"/>
              <a:t>Do Things Right</a:t>
            </a:r>
          </a:p>
        </p:txBody>
      </p:sp>
      <p:sp>
        <p:nvSpPr>
          <p:cNvPr id="6" name="TextBox 5">
            <a:extLst>
              <a:ext uri="{FF2B5EF4-FFF2-40B4-BE49-F238E27FC236}">
                <a16:creationId xmlns="" xmlns:a16="http://schemas.microsoft.com/office/drawing/2014/main" id="{E08978C6-C12B-4E10-BB97-02274BC69A88}"/>
              </a:ext>
            </a:extLst>
          </p:cNvPr>
          <p:cNvSpPr txBox="1"/>
          <p:nvPr/>
        </p:nvSpPr>
        <p:spPr>
          <a:xfrm flipH="1">
            <a:off x="5943600" y="5920646"/>
            <a:ext cx="1981200" cy="540739"/>
          </a:xfrm>
          <a:prstGeom prst="rect">
            <a:avLst/>
          </a:prstGeom>
          <a:noFill/>
        </p:spPr>
        <p:txBody>
          <a:bodyPr wrap="square" rtlCol="0">
            <a:spAutoFit/>
          </a:bodyPr>
          <a:lstStyle/>
          <a:p>
            <a:r>
              <a:rPr lang="en-GB" dirty="0"/>
              <a:t>Do Right Things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1087" y="259612"/>
            <a:ext cx="7200900" cy="1485900"/>
          </a:xfrm>
        </p:spPr>
        <p:txBody>
          <a:bodyPr wrap="square" rtlCol="0" anchor="ctr">
            <a:normAutofit/>
          </a:bodyPr>
          <a:lstStyle/>
          <a:p>
            <a:pPr eaLnBrk="1" fontAlgn="auto" hangingPunct="1">
              <a:spcAft>
                <a:spcPts val="0"/>
              </a:spcAft>
              <a:defRPr/>
            </a:pPr>
            <a:r>
              <a:rPr lang="en-US" b="1" dirty="0"/>
              <a:t>What do Managers Do?</a:t>
            </a:r>
          </a:p>
        </p:txBody>
      </p:sp>
      <p:graphicFrame>
        <p:nvGraphicFramePr>
          <p:cNvPr id="22538" name="Content Placeholder 4">
            <a:extLst>
              <a:ext uri="{FF2B5EF4-FFF2-40B4-BE49-F238E27FC236}">
                <a16:creationId xmlns="" xmlns:a16="http://schemas.microsoft.com/office/drawing/2014/main" id="{BE961FAC-21DD-4D3F-B295-C7D1C04B2EFC}"/>
              </a:ext>
            </a:extLst>
          </p:cNvPr>
          <p:cNvGraphicFramePr>
            <a:graphicFrameLocks noGrp="1"/>
          </p:cNvGraphicFramePr>
          <p:nvPr>
            <p:ph sz="half" idx="1"/>
            <p:extLst>
              <p:ext uri="{D42A27DB-BD31-4B8C-83A1-F6EECF244321}">
                <p14:modId xmlns:p14="http://schemas.microsoft.com/office/powerpoint/2010/main" val="821166787"/>
              </p:ext>
            </p:extLst>
          </p:nvPr>
        </p:nvGraphicFramePr>
        <p:xfrm>
          <a:off x="4343400" y="1505346"/>
          <a:ext cx="4038600" cy="4525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2532" name="Slide Number Placeholder 5"/>
          <p:cNvSpPr>
            <a:spLocks noGrp="1"/>
          </p:cNvSpPr>
          <p:nvPr>
            <p:ph type="sldNum" sz="quarter" idx="12"/>
          </p:nvPr>
        </p:nvSpPr>
        <p:spPr bwMode="auto"/>
        <p:txBody>
          <a:bodyPr numCol="1" anchor="ctr" anchorCtr="0" compatLnSpc="1">
            <a:prstTxWarp prst="textNoShape">
              <a:avLst/>
            </a:prstTxWarp>
            <a:normAutofit/>
          </a:bodyPr>
          <a:lstStyle/>
          <a:p>
            <a:pPr fontAlgn="base">
              <a:spcBef>
                <a:spcPct val="0"/>
              </a:spcBef>
              <a:spcAft>
                <a:spcPts val="600"/>
              </a:spcAft>
              <a:defRPr/>
            </a:pPr>
            <a:r>
              <a:rPr lang="en-US"/>
              <a:t>1-</a:t>
            </a:r>
            <a:fld id="{618F2C8D-17B8-45E4-9C3F-10EAD6249765}" type="slidenum">
              <a:rPr lang="en-US" smtClean="0"/>
              <a:pPr fontAlgn="base">
                <a:spcBef>
                  <a:spcPct val="0"/>
                </a:spcBef>
                <a:spcAft>
                  <a:spcPts val="600"/>
                </a:spcAft>
                <a:defRPr/>
              </a:pPr>
              <a:t>12</a:t>
            </a:fld>
            <a:endParaRPr lang="en-US"/>
          </a:p>
        </p:txBody>
      </p:sp>
      <p:pic>
        <p:nvPicPr>
          <p:cNvPr id="4" name="Picture 3">
            <a:extLst>
              <a:ext uri="{FF2B5EF4-FFF2-40B4-BE49-F238E27FC236}">
                <a16:creationId xmlns="" xmlns:a16="http://schemas.microsoft.com/office/drawing/2014/main" id="{DD623B45-DD09-4628-920C-DB5B9B908B6F}"/>
              </a:ext>
            </a:extLst>
          </p:cNvPr>
          <p:cNvPicPr>
            <a:picLocks noChangeAspect="1"/>
          </p:cNvPicPr>
          <p:nvPr/>
        </p:nvPicPr>
        <p:blipFill>
          <a:blip r:embed="rId8"/>
          <a:stretch>
            <a:fillRect/>
          </a:stretch>
        </p:blipFill>
        <p:spPr>
          <a:xfrm>
            <a:off x="601088" y="1977627"/>
            <a:ext cx="3565008" cy="3679088"/>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9" name="Rectangle 12">
            <a:extLst>
              <a:ext uri="{FF2B5EF4-FFF2-40B4-BE49-F238E27FC236}">
                <a16:creationId xmlns="" xmlns:a16="http://schemas.microsoft.com/office/drawing/2014/main" id="{0E807223-DF88-4D6D-970E-08919E5E02EB}"/>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358571" y="376"/>
            <a:ext cx="17145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20" name="Rectangle 14">
            <a:extLst>
              <a:ext uri="{FF2B5EF4-FFF2-40B4-BE49-F238E27FC236}">
                <a16:creationId xmlns="" xmlns:a16="http://schemas.microsoft.com/office/drawing/2014/main" id="{961D8973-EAA9-459A-AF59-BBB4233D6C7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 xmlns:a16="http://schemas.microsoft.com/office/drawing/2014/main" id="{A427A15B-8611-454B-85AC-83B6714D4178}"/>
              </a:ext>
            </a:extLst>
          </p:cNvPr>
          <p:cNvSpPr txBox="1">
            <a:spLocks/>
          </p:cNvSpPr>
          <p:nvPr/>
        </p:nvSpPr>
        <p:spPr>
          <a:xfrm>
            <a:off x="588557" y="685800"/>
            <a:ext cx="4345106" cy="1485900"/>
          </a:xfrm>
          <a:prstGeom prst="rect">
            <a:avLst/>
          </a:prstGeom>
        </p:spPr>
        <p:txBody>
          <a:bodyPr vert="horz" lIns="91440" tIns="45720" rIns="91440" bIns="45720" rtlCol="0" anchor="t">
            <a:normAutofit/>
          </a:bodyPr>
          <a:lstStyle>
            <a:lvl1pPr algn="l" defTabSz="685800" rtl="0" eaLnBrk="1" latinLnBrk="0" hangingPunct="1">
              <a:lnSpc>
                <a:spcPct val="89000"/>
              </a:lnSpc>
              <a:spcBef>
                <a:spcPct val="0"/>
              </a:spcBef>
              <a:buNone/>
              <a:defRPr sz="4400" kern="1200" baseline="0">
                <a:solidFill>
                  <a:schemeClr val="tx2"/>
                </a:solidFill>
                <a:latin typeface="+mj-lt"/>
                <a:ea typeface="+mj-ea"/>
                <a:cs typeface="+mj-cs"/>
              </a:defRPr>
            </a:lvl1pPr>
          </a:lstStyle>
          <a:p>
            <a:pPr defTabSz="914400">
              <a:spcAft>
                <a:spcPts val="600"/>
              </a:spcAft>
              <a:defRPr/>
            </a:pPr>
            <a:r>
              <a:rPr lang="en-US" sz="4100" b="1" dirty="0"/>
              <a:t>What do Managers Do? (cont.)</a:t>
            </a:r>
          </a:p>
        </p:txBody>
      </p:sp>
      <p:sp>
        <p:nvSpPr>
          <p:cNvPr id="3" name="Content Placeholder 2">
            <a:extLst>
              <a:ext uri="{FF2B5EF4-FFF2-40B4-BE49-F238E27FC236}">
                <a16:creationId xmlns="" xmlns:a16="http://schemas.microsoft.com/office/drawing/2014/main" id="{8F0C94AD-3C80-415A-A6A5-876B24A320B7}"/>
              </a:ext>
            </a:extLst>
          </p:cNvPr>
          <p:cNvSpPr>
            <a:spLocks noGrp="1"/>
          </p:cNvSpPr>
          <p:nvPr>
            <p:ph sz="half" idx="1"/>
          </p:nvPr>
        </p:nvSpPr>
        <p:spPr>
          <a:xfrm>
            <a:off x="588557" y="2286000"/>
            <a:ext cx="4345106" cy="3581400"/>
          </a:xfrm>
        </p:spPr>
        <p:txBody>
          <a:bodyPr vert="horz" lIns="91440" tIns="45720" rIns="91440" bIns="45720" rtlCol="0">
            <a:normAutofit/>
          </a:bodyPr>
          <a:lstStyle/>
          <a:p>
            <a:pPr defTabSz="914400">
              <a:buFont typeface="Franklin Gothic Book" panose="020B0503020102020204" pitchFamily="34" charset="0"/>
              <a:buNone/>
            </a:pPr>
            <a:r>
              <a:rPr lang="en-US" b="1"/>
              <a:t>Management Process and Functions</a:t>
            </a:r>
          </a:p>
          <a:p>
            <a:pPr defTabSz="914400">
              <a:buFont typeface="Franklin Gothic Book" panose="020B0503020102020204" pitchFamily="34" charset="0"/>
              <a:buNone/>
            </a:pPr>
            <a:endParaRPr lang="en-US" b="1"/>
          </a:p>
          <a:p>
            <a:pPr defTabSz="914400"/>
            <a:r>
              <a:rPr lang="en-US"/>
              <a:t>A set of ongoing decisions and work activities that involve planning organising leading and control</a:t>
            </a:r>
          </a:p>
          <a:p>
            <a:pPr defTabSz="914400"/>
            <a:r>
              <a:rPr lang="en-US"/>
              <a:t>The managerial activities are usually continuous</a:t>
            </a:r>
          </a:p>
          <a:p>
            <a:pPr defTabSz="914400">
              <a:buFont typeface="Franklin Gothic Book" panose="020B0503020102020204" pitchFamily="34" charset="0"/>
              <a:buNone/>
            </a:pPr>
            <a:endParaRPr lang="en-US"/>
          </a:p>
        </p:txBody>
      </p:sp>
      <p:sp>
        <p:nvSpPr>
          <p:cNvPr id="21" name="Rectangle 16">
            <a:extLst>
              <a:ext uri="{FF2B5EF4-FFF2-40B4-BE49-F238E27FC236}">
                <a16:creationId xmlns="" xmlns:a16="http://schemas.microsoft.com/office/drawing/2014/main" id="{FBEA8A33-C0D0-416D-8359-724B8828C7C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5537745" y="0"/>
            <a:ext cx="17145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22" name="Picture 8">
            <a:extLst>
              <a:ext uri="{FF2B5EF4-FFF2-40B4-BE49-F238E27FC236}">
                <a16:creationId xmlns="" xmlns:a16="http://schemas.microsoft.com/office/drawing/2014/main" id="{AEDE64A5-A1A4-4231-AF26-DDF157DCA408}"/>
              </a:ext>
            </a:extLst>
          </p:cNvPr>
          <p:cNvPicPr>
            <a:picLocks noChangeAspect="1"/>
          </p:cNvPicPr>
          <p:nvPr/>
        </p:nvPicPr>
        <p:blipFill rotWithShape="1">
          <a:blip r:embed="rId2"/>
          <a:srcRect l="40145" r="26423" b="-1"/>
          <a:stretch/>
        </p:blipFill>
        <p:spPr>
          <a:xfrm>
            <a:off x="5709195" y="10"/>
            <a:ext cx="3434804" cy="6857990"/>
          </a:xfrm>
          <a:prstGeom prst="rect">
            <a:avLst/>
          </a:prstGeom>
        </p:spPr>
      </p:pic>
      <p:sp>
        <p:nvSpPr>
          <p:cNvPr id="6" name="Slide Number Placeholder 5">
            <a:extLst>
              <a:ext uri="{FF2B5EF4-FFF2-40B4-BE49-F238E27FC236}">
                <a16:creationId xmlns="" xmlns:a16="http://schemas.microsoft.com/office/drawing/2014/main" id="{D8340E3D-0683-4724-B02D-2099D9D967BA}"/>
              </a:ext>
            </a:extLst>
          </p:cNvPr>
          <p:cNvSpPr>
            <a:spLocks noGrp="1"/>
          </p:cNvSpPr>
          <p:nvPr>
            <p:ph type="sldNum" sz="quarter" idx="12"/>
          </p:nvPr>
        </p:nvSpPr>
        <p:spPr>
          <a:xfrm>
            <a:off x="7104552" y="6453386"/>
            <a:ext cx="1197219" cy="404614"/>
          </a:xfrm>
        </p:spPr>
        <p:txBody>
          <a:bodyPr vert="horz" lIns="91440" tIns="45720" rIns="91440" bIns="45720" rtlCol="0" anchor="ctr">
            <a:normAutofit/>
          </a:bodyPr>
          <a:lstStyle/>
          <a:p>
            <a:pPr>
              <a:spcAft>
                <a:spcPts val="600"/>
              </a:spcAft>
              <a:defRPr/>
            </a:pPr>
            <a:r>
              <a:rPr lang="en-US" sz="1200">
                <a:solidFill>
                  <a:srgbClr val="FFFFFF"/>
                </a:solidFill>
              </a:rPr>
              <a:t>1-</a:t>
            </a:r>
            <a:fld id="{B22111B9-6ACD-4A16-9A9E-5901C5FBBFF8}" type="slidenum">
              <a:rPr lang="en-US" sz="1200">
                <a:solidFill>
                  <a:srgbClr val="FFFFFF"/>
                </a:solidFill>
              </a:rPr>
              <a:pPr>
                <a:spcAft>
                  <a:spcPts val="600"/>
                </a:spcAft>
                <a:defRPr/>
              </a:pPr>
              <a:t>13</a:t>
            </a:fld>
            <a:endParaRPr lang="en-US" sz="1200">
              <a:solidFill>
                <a:srgbClr val="FFFFFF"/>
              </a:solidFill>
            </a:endParaRPr>
          </a:p>
        </p:txBody>
      </p:sp>
    </p:spTree>
    <p:extLst>
      <p:ext uri="{BB962C8B-B14F-4D97-AF65-F5344CB8AC3E}">
        <p14:creationId xmlns:p14="http://schemas.microsoft.com/office/powerpoint/2010/main" val="28685264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37" name="Rectangle 136">
            <a:extLst>
              <a:ext uri="{FF2B5EF4-FFF2-40B4-BE49-F238E27FC236}">
                <a16:creationId xmlns="" xmlns:a16="http://schemas.microsoft.com/office/drawing/2014/main" id="{2793B903-AB42-42A0-AE97-93D366679CA2}"/>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358571" y="376"/>
            <a:ext cx="17145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39" name="Rectangle 138">
            <a:extLst>
              <a:ext uri="{FF2B5EF4-FFF2-40B4-BE49-F238E27FC236}">
                <a16:creationId xmlns="" xmlns:a16="http://schemas.microsoft.com/office/drawing/2014/main" id="{1D868099-6145-4BC0-A5EA-74BEF1776BA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353568" y="1110882"/>
            <a:ext cx="2289779" cy="1060817"/>
          </a:xfrm>
        </p:spPr>
        <p:style>
          <a:lnRef idx="2">
            <a:schemeClr val="accent6"/>
          </a:lnRef>
          <a:fillRef idx="1">
            <a:schemeClr val="lt1"/>
          </a:fillRef>
          <a:effectRef idx="0">
            <a:schemeClr val="accent6"/>
          </a:effectRef>
          <a:fontRef idx="minor">
            <a:schemeClr val="dk1"/>
          </a:fontRef>
        </p:style>
        <p:txBody>
          <a:bodyPr vert="horz" lIns="91440" tIns="45720" rIns="91440" bIns="45720" rtlCol="0" anchor="b">
            <a:normAutofit/>
          </a:bodyPr>
          <a:lstStyle/>
          <a:p>
            <a:pPr defTabSz="914400" fontAlgn="auto">
              <a:lnSpc>
                <a:spcPct val="89000"/>
              </a:lnSpc>
              <a:spcAft>
                <a:spcPts val="0"/>
              </a:spcAft>
              <a:defRPr/>
            </a:pPr>
            <a:r>
              <a:rPr lang="en-US" sz="2400" b="1">
                <a:latin typeface="+mj-lt"/>
                <a:ea typeface="+mj-ea"/>
                <a:cs typeface="+mj-cs"/>
              </a:rPr>
              <a:t>What Roles Do Managers Play?</a:t>
            </a:r>
          </a:p>
        </p:txBody>
      </p:sp>
      <p:pic>
        <p:nvPicPr>
          <p:cNvPr id="6146" name="Picture 2">
            <a:extLst>
              <a:ext uri="{FF2B5EF4-FFF2-40B4-BE49-F238E27FC236}">
                <a16:creationId xmlns="" xmlns:a16="http://schemas.microsoft.com/office/drawing/2014/main" id="{46ACAF0A-CBAA-4962-85A0-5EFBFE166036}"/>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20019" y="640080"/>
            <a:ext cx="5527728" cy="518224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
        <p:nvSpPr>
          <p:cNvPr id="3" name="Content Placeholder 2"/>
          <p:cNvSpPr>
            <a:spLocks noGrp="1"/>
          </p:cNvSpPr>
          <p:nvPr>
            <p:ph idx="1"/>
          </p:nvPr>
        </p:nvSpPr>
        <p:spPr>
          <a:xfrm>
            <a:off x="6248400" y="2286000"/>
            <a:ext cx="2743199" cy="3931920"/>
          </a:xfrm>
        </p:spPr>
        <p:txBody>
          <a:bodyPr vert="horz" lIns="91440" tIns="45720" rIns="91440" bIns="45720" rtlCol="0">
            <a:normAutofit/>
          </a:bodyPr>
          <a:lstStyle/>
          <a:p>
            <a:pPr defTabSz="914400" fontAlgn="auto">
              <a:buFont typeface="Franklin Gothic Book" panose="020B0503020102020204" pitchFamily="34" charset="0"/>
              <a:buNone/>
              <a:defRPr/>
            </a:pPr>
            <a:r>
              <a:rPr lang="en-US" sz="2400" dirty="0"/>
              <a:t>	</a:t>
            </a:r>
            <a:r>
              <a:rPr lang="en-US" sz="2400" b="1" i="1" dirty="0"/>
              <a:t>Henry Mintzberg </a:t>
            </a:r>
            <a:r>
              <a:rPr lang="en-US" sz="2400" dirty="0"/>
              <a:t>observed that a manager’s job can be described by ten roles performed by managers in three general categories</a:t>
            </a:r>
          </a:p>
        </p:txBody>
      </p:sp>
      <p:sp>
        <p:nvSpPr>
          <p:cNvPr id="141" name="Freeform 6">
            <a:extLst>
              <a:ext uri="{FF2B5EF4-FFF2-40B4-BE49-F238E27FC236}">
                <a16:creationId xmlns="" xmlns:a16="http://schemas.microsoft.com/office/drawing/2014/main" id="{CC1026F7-DECB-49B4-A565-518BBA445471}"/>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bwMode="auto">
          <a:xfrm flipH="1" flipV="1">
            <a:off x="5987575" y="640080"/>
            <a:ext cx="1722021" cy="3674981"/>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sp>
        <p:nvSpPr>
          <p:cNvPr id="24580" name="Slide Number Placeholder 3"/>
          <p:cNvSpPr>
            <a:spLocks noGrp="1"/>
          </p:cNvSpPr>
          <p:nvPr>
            <p:ph type="sldNum" sz="quarter" idx="12"/>
          </p:nvPr>
        </p:nvSpPr>
        <p:spPr bwMode="auto">
          <a:xfrm>
            <a:off x="7104552" y="6453386"/>
            <a:ext cx="1197219" cy="404614"/>
          </a:xfrm>
        </p:spPr>
        <p:txBody>
          <a:bodyPr vert="horz" lIns="91440" tIns="45720" rIns="91440" bIns="45720" numCol="1" rtlCol="0" anchor="ctr" anchorCtr="0" compatLnSpc="1">
            <a:prstTxWarp prst="textNoShape">
              <a:avLst/>
            </a:prstTxWarp>
            <a:normAutofit/>
          </a:bodyPr>
          <a:lstStyle/>
          <a:p>
            <a:pPr defTabSz="914400" fontAlgn="base">
              <a:spcBef>
                <a:spcPct val="0"/>
              </a:spcBef>
              <a:spcAft>
                <a:spcPts val="600"/>
              </a:spcAft>
              <a:defRPr/>
            </a:pPr>
            <a:r>
              <a:rPr lang="en-US" sz="1200"/>
              <a:t>1-</a:t>
            </a:r>
            <a:fld id="{CC81DD7E-9B91-435F-A5CB-472F0FA51D0E}" type="slidenum">
              <a:rPr lang="en-US" sz="1200" smtClean="0"/>
              <a:pPr defTabSz="914400" fontAlgn="base">
                <a:spcBef>
                  <a:spcPct val="0"/>
                </a:spcBef>
                <a:spcAft>
                  <a:spcPts val="600"/>
                </a:spcAft>
                <a:defRPr/>
              </a:pPr>
              <a:t>14</a:t>
            </a:fld>
            <a:endParaRPr lang="en-US" sz="120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F4FC39F-E7D7-415E-9203-127EDDE261D6}"/>
              </a:ext>
            </a:extLst>
          </p:cNvPr>
          <p:cNvSpPr>
            <a:spLocks noGrp="1"/>
          </p:cNvSpPr>
          <p:nvPr>
            <p:ph type="title"/>
          </p:nvPr>
        </p:nvSpPr>
        <p:spPr/>
        <p:txBody>
          <a:bodyPr/>
          <a:lstStyle/>
          <a:p>
            <a:endParaRPr lang="en-GB"/>
          </a:p>
        </p:txBody>
      </p:sp>
      <p:sp>
        <p:nvSpPr>
          <p:cNvPr id="3" name="Content Placeholder 2">
            <a:extLst>
              <a:ext uri="{FF2B5EF4-FFF2-40B4-BE49-F238E27FC236}">
                <a16:creationId xmlns="" xmlns:a16="http://schemas.microsoft.com/office/drawing/2014/main" id="{882C9116-47A8-450B-87E2-39C3E336EDC4}"/>
              </a:ext>
            </a:extLst>
          </p:cNvPr>
          <p:cNvSpPr>
            <a:spLocks noGrp="1"/>
          </p:cNvSpPr>
          <p:nvPr>
            <p:ph idx="1"/>
          </p:nvPr>
        </p:nvSpPr>
        <p:spPr/>
        <p:txBody>
          <a:bodyPr/>
          <a:lstStyle/>
          <a:p>
            <a:endParaRPr lang="en-GB"/>
          </a:p>
        </p:txBody>
      </p:sp>
      <p:sp>
        <p:nvSpPr>
          <p:cNvPr id="4" name="Text Placeholder 3">
            <a:extLst>
              <a:ext uri="{FF2B5EF4-FFF2-40B4-BE49-F238E27FC236}">
                <a16:creationId xmlns="" xmlns:a16="http://schemas.microsoft.com/office/drawing/2014/main" id="{7FA12502-A04A-4F5A-B0ED-9D5EFCCADF9C}"/>
              </a:ext>
            </a:extLst>
          </p:cNvPr>
          <p:cNvSpPr>
            <a:spLocks noGrp="1"/>
          </p:cNvSpPr>
          <p:nvPr>
            <p:ph type="body" sz="half" idx="2"/>
          </p:nvPr>
        </p:nvSpPr>
        <p:spPr/>
        <p:txBody>
          <a:bodyPr/>
          <a:lstStyle/>
          <a:p>
            <a:endParaRPr lang="en-GB"/>
          </a:p>
        </p:txBody>
      </p:sp>
      <p:sp>
        <p:nvSpPr>
          <p:cNvPr id="6" name="Slide Number Placeholder 5">
            <a:extLst>
              <a:ext uri="{FF2B5EF4-FFF2-40B4-BE49-F238E27FC236}">
                <a16:creationId xmlns="" xmlns:a16="http://schemas.microsoft.com/office/drawing/2014/main" id="{C231577A-EED0-4F4B-A178-5D8ACC85004B}"/>
              </a:ext>
            </a:extLst>
          </p:cNvPr>
          <p:cNvSpPr>
            <a:spLocks noGrp="1"/>
          </p:cNvSpPr>
          <p:nvPr>
            <p:ph type="sldNum" sz="quarter" idx="12"/>
          </p:nvPr>
        </p:nvSpPr>
        <p:spPr/>
        <p:txBody>
          <a:bodyPr/>
          <a:lstStyle/>
          <a:p>
            <a:pPr>
              <a:defRPr/>
            </a:pPr>
            <a:r>
              <a:rPr lang="en-US"/>
              <a:t>1-</a:t>
            </a:r>
            <a:fld id="{D175EEDF-F136-4C87-A21E-53B6B36F84FF}" type="slidenum">
              <a:rPr lang="en-US" smtClean="0"/>
              <a:pPr>
                <a:defRPr/>
              </a:pPr>
              <a:t>15</a:t>
            </a:fld>
            <a:endParaRPr lang="en-US"/>
          </a:p>
        </p:txBody>
      </p:sp>
      <p:pic>
        <p:nvPicPr>
          <p:cNvPr id="1026" name="Picture 2" descr="EXHIBIT 1.5 Henry Mintzbergs Managerial Roles Category Informational Role Organizational Function Responsible for information relevant toHandle correspondence and information understanding the organizations internal such as industry, societal, and economic Example Activities Monitor and external environment news and competitive information Disseminator Responsible for the synthesis, integration Forward informational e-mails; share in and forwarding of information to other members of the organization formation in meetings, conference calls webcasts, etc Spokesperson Transmit information to outsiders about Attend management meetings; m ain organizational policy, plans, outcomes etc tain networks between the organization and stakeholders InterpersonalFigurehead Symbolic leadership duties involving Attend ceremonies; greet visitors; organize and attend events with clients, customers, bankers, etc social and legal matters Leader Motivate, inspire, and guide employees Build trusting relationships with em actions; provide opportunities for training; ployees; build effective teams; manage support appropriate staffing Build and maintain relationships between Work on external boards; create and the organization and outside entities conflict Liaison maintain social networks (real and vir tual) with key stakeholders Decisional Entrepreneur Scan the organizational environment for opportunities; foster creativity and innovation Participate in strategy and review meet- ings for new projects or continuous improvement Participate in strategy and review meetings that involve problems and crises; get in- volved directly with key issues and people Create work schedules; make authoriza- tion requests; participate in budgeting activities Disturbance handler Manage organizational problems and crises Resource allocator Take responsibility for allocation of all types of organizational resources Negotiator Represent the organization during any significant negotiations Negotiate with vendors and clients; settle disputes about resource allocation">
            <a:extLst>
              <a:ext uri="{FF2B5EF4-FFF2-40B4-BE49-F238E27FC236}">
                <a16:creationId xmlns="" xmlns:a16="http://schemas.microsoft.com/office/drawing/2014/main" id="{4BC5506A-BCF2-44FD-BFB7-C93A7F0EE00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445"/>
          <a:stretch/>
        </p:blipFill>
        <p:spPr bwMode="auto">
          <a:xfrm>
            <a:off x="289718" y="152400"/>
            <a:ext cx="8564563" cy="6553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59155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6630" name="Rectangle 72">
            <a:extLst>
              <a:ext uri="{FF2B5EF4-FFF2-40B4-BE49-F238E27FC236}">
                <a16:creationId xmlns="" xmlns:a16="http://schemas.microsoft.com/office/drawing/2014/main" id="{7C159B63-C56D-4E4E-8B07-40A1346DC92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bwMode="grayWhite">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725926" y="1194180"/>
            <a:ext cx="2642954" cy="5020353"/>
          </a:xfrm>
        </p:spPr>
        <p:txBody>
          <a:bodyPr rtlCol="0">
            <a:normAutofit/>
          </a:bodyPr>
          <a:lstStyle/>
          <a:p>
            <a:pPr eaLnBrk="1" fontAlgn="auto" hangingPunct="1">
              <a:spcAft>
                <a:spcPts val="0"/>
              </a:spcAft>
              <a:defRPr/>
            </a:pPr>
            <a:r>
              <a:rPr lang="en-US" b="1"/>
              <a:t>What Skills Do Managers Need?</a:t>
            </a:r>
            <a:endParaRPr lang="en-US" b="1" dirty="0"/>
          </a:p>
        </p:txBody>
      </p:sp>
      <p:sp>
        <p:nvSpPr>
          <p:cNvPr id="26631" name="Rectangle 74">
            <a:extLst>
              <a:ext uri="{FF2B5EF4-FFF2-40B4-BE49-F238E27FC236}">
                <a16:creationId xmlns="" xmlns:a16="http://schemas.microsoft.com/office/drawing/2014/main" id="{27DEF201-077E-444A-A3F0-66E14253572F}"/>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358571" y="376"/>
            <a:ext cx="17145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Content Placeholder 2"/>
          <p:cNvSpPr>
            <a:spLocks noGrp="1"/>
          </p:cNvSpPr>
          <p:nvPr>
            <p:ph idx="1"/>
          </p:nvPr>
        </p:nvSpPr>
        <p:spPr>
          <a:xfrm>
            <a:off x="3523181" y="604531"/>
            <a:ext cx="5416549" cy="5264239"/>
          </a:xfrm>
        </p:spPr>
        <p:txBody>
          <a:bodyPr rtlCol="0">
            <a:normAutofit fontScale="92500" lnSpcReduction="10000"/>
          </a:bodyPr>
          <a:lstStyle/>
          <a:p>
            <a:pPr eaLnBrk="1" fontAlgn="auto" hangingPunct="1">
              <a:spcAft>
                <a:spcPts val="0"/>
              </a:spcAft>
              <a:buFont typeface="Arial" pitchFamily="34" charset="0"/>
              <a:buNone/>
              <a:defRPr/>
            </a:pPr>
            <a:r>
              <a:rPr lang="en-US" sz="2400" dirty="0"/>
              <a:t>Robert Katz and others describe four critical skills in managing</a:t>
            </a:r>
          </a:p>
          <a:p>
            <a:pPr eaLnBrk="1" fontAlgn="auto" hangingPunct="1">
              <a:spcAft>
                <a:spcPts val="0"/>
              </a:spcAft>
              <a:buFont typeface="Arial" pitchFamily="34" charset="0"/>
              <a:buChar char="•"/>
              <a:defRPr/>
            </a:pPr>
            <a:r>
              <a:rPr lang="en-US" sz="2400" b="1" dirty="0"/>
              <a:t>Conceptual Skills </a:t>
            </a:r>
          </a:p>
          <a:p>
            <a:pPr lvl="1" eaLnBrk="1" fontAlgn="auto" hangingPunct="1">
              <a:spcAft>
                <a:spcPts val="0"/>
              </a:spcAft>
              <a:buFont typeface="Arial" pitchFamily="34" charset="0"/>
              <a:buChar char="–"/>
              <a:defRPr/>
            </a:pPr>
            <a:r>
              <a:rPr lang="en-US" sz="2400" dirty="0"/>
              <a:t>Used to analyze complex situations</a:t>
            </a:r>
          </a:p>
          <a:p>
            <a:pPr lvl="1" eaLnBrk="1" fontAlgn="auto" hangingPunct="1">
              <a:spcAft>
                <a:spcPts val="0"/>
              </a:spcAft>
              <a:buFont typeface="Arial" pitchFamily="34" charset="0"/>
              <a:buChar char="–"/>
              <a:defRPr/>
            </a:pPr>
            <a:r>
              <a:rPr lang="en-US" sz="2400" dirty="0"/>
              <a:t>Understand relationship among different units</a:t>
            </a:r>
          </a:p>
          <a:p>
            <a:pPr eaLnBrk="1" fontAlgn="auto" hangingPunct="1">
              <a:spcAft>
                <a:spcPts val="0"/>
              </a:spcAft>
              <a:buFont typeface="Arial" pitchFamily="34" charset="0"/>
              <a:buChar char="•"/>
              <a:defRPr/>
            </a:pPr>
            <a:r>
              <a:rPr lang="en-US" sz="2400" b="1" dirty="0"/>
              <a:t>Interpersonal Skills </a:t>
            </a:r>
            <a:endParaRPr lang="en-US" sz="2400" dirty="0"/>
          </a:p>
          <a:p>
            <a:pPr lvl="1" eaLnBrk="1" fontAlgn="auto" hangingPunct="1">
              <a:spcAft>
                <a:spcPts val="0"/>
              </a:spcAft>
              <a:buFont typeface="Arial" pitchFamily="34" charset="0"/>
              <a:buChar char="–"/>
              <a:defRPr/>
            </a:pPr>
            <a:r>
              <a:rPr lang="en-US" sz="2400" dirty="0"/>
              <a:t>Used to communicate, motivate, mentor and delegate</a:t>
            </a:r>
          </a:p>
          <a:p>
            <a:pPr eaLnBrk="1" fontAlgn="auto" hangingPunct="1">
              <a:spcAft>
                <a:spcPts val="0"/>
              </a:spcAft>
              <a:buFont typeface="Arial" pitchFamily="34" charset="0"/>
              <a:buChar char="•"/>
              <a:defRPr/>
            </a:pPr>
            <a:r>
              <a:rPr lang="en-US" sz="2400" b="1" dirty="0"/>
              <a:t>Technical Skills</a:t>
            </a:r>
            <a:r>
              <a:rPr lang="en-US" sz="2400" dirty="0"/>
              <a:t> </a:t>
            </a:r>
          </a:p>
          <a:p>
            <a:pPr lvl="1" eaLnBrk="1" fontAlgn="auto" hangingPunct="1">
              <a:spcAft>
                <a:spcPts val="0"/>
              </a:spcAft>
              <a:buFont typeface="Arial" pitchFamily="34" charset="0"/>
              <a:buChar char="–"/>
              <a:defRPr/>
            </a:pPr>
            <a:r>
              <a:rPr lang="en-US" sz="2400" dirty="0"/>
              <a:t>Based on specialized knowledge required for work</a:t>
            </a:r>
          </a:p>
          <a:p>
            <a:pPr eaLnBrk="1" fontAlgn="auto" hangingPunct="1">
              <a:spcAft>
                <a:spcPts val="0"/>
              </a:spcAft>
              <a:buFont typeface="Arial" pitchFamily="34" charset="0"/>
              <a:buChar char="•"/>
              <a:defRPr/>
            </a:pPr>
            <a:r>
              <a:rPr lang="en-US" sz="2400" b="1" dirty="0"/>
              <a:t>Political Skills </a:t>
            </a:r>
            <a:endParaRPr lang="en-US" sz="2400" dirty="0"/>
          </a:p>
          <a:p>
            <a:pPr lvl="1" eaLnBrk="1" fontAlgn="auto" hangingPunct="1">
              <a:spcAft>
                <a:spcPts val="0"/>
              </a:spcAft>
              <a:buFont typeface="Arial" pitchFamily="34" charset="0"/>
              <a:buChar char="–"/>
              <a:defRPr/>
            </a:pPr>
            <a:r>
              <a:rPr lang="en-US" sz="2400" dirty="0"/>
              <a:t>Used to build a power base and establish connections</a:t>
            </a:r>
          </a:p>
        </p:txBody>
      </p:sp>
      <p:sp>
        <p:nvSpPr>
          <p:cNvPr id="26628" name="Slide Number Placeholder 3"/>
          <p:cNvSpPr>
            <a:spLocks noGrp="1"/>
          </p:cNvSpPr>
          <p:nvPr>
            <p:ph type="sldNum" sz="quarter" idx="12"/>
          </p:nvPr>
        </p:nvSpPr>
        <p:spPr bwMode="auto">
          <a:xfrm>
            <a:off x="7104552" y="6453386"/>
            <a:ext cx="1197219" cy="404614"/>
          </a:xfrm>
        </p:spPr>
        <p:txBody>
          <a:bodyPr numCol="1" anchorCtr="0" compatLnSpc="1">
            <a:prstTxWarp prst="textNoShape">
              <a:avLst/>
            </a:prstTxWarp>
            <a:normAutofit/>
          </a:bodyPr>
          <a:lstStyle/>
          <a:p>
            <a:pPr fontAlgn="base">
              <a:spcBef>
                <a:spcPct val="0"/>
              </a:spcBef>
              <a:spcAft>
                <a:spcPts val="600"/>
              </a:spcAft>
              <a:defRPr/>
            </a:pPr>
            <a:r>
              <a:rPr lang="en-US"/>
              <a:t>1-</a:t>
            </a:r>
            <a:fld id="{384A6BFD-ADF7-4921-99B8-941B7774CFEF}" type="slidenum">
              <a:rPr lang="en-US" smtClean="0"/>
              <a:pPr fontAlgn="base">
                <a:spcBef>
                  <a:spcPct val="0"/>
                </a:spcBef>
                <a:spcAft>
                  <a:spcPts val="600"/>
                </a:spcAft>
                <a:defRPr/>
              </a:pPr>
              <a:t>16</a:t>
            </a:fld>
            <a:endParaRPr 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Slide Number Placeholder 4"/>
          <p:cNvSpPr>
            <a:spLocks noGrp="1"/>
          </p:cNvSpPr>
          <p:nvPr>
            <p:ph type="sldNum" sz="quarter" idx="12"/>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r>
              <a:rPr lang="en-US"/>
              <a:t>1-</a:t>
            </a:r>
            <a:fld id="{CAB2057A-9A19-43B6-9A99-449507914E37}" type="slidenum">
              <a:rPr lang="en-US" smtClean="0"/>
              <a:pPr fontAlgn="base">
                <a:spcBef>
                  <a:spcPct val="0"/>
                </a:spcBef>
                <a:spcAft>
                  <a:spcPct val="0"/>
                </a:spcAft>
                <a:defRPr/>
              </a:pPr>
              <a:t>17</a:t>
            </a:fld>
            <a:endParaRPr lang="en-US"/>
          </a:p>
        </p:txBody>
      </p:sp>
      <p:pic>
        <p:nvPicPr>
          <p:cNvPr id="2" name="Picture 1">
            <a:extLst>
              <a:ext uri="{FF2B5EF4-FFF2-40B4-BE49-F238E27FC236}">
                <a16:creationId xmlns="" xmlns:a16="http://schemas.microsoft.com/office/drawing/2014/main" id="{8F317B41-1C8C-4556-8805-B71D339E07E3}"/>
              </a:ext>
            </a:extLst>
          </p:cNvPr>
          <p:cNvPicPr>
            <a:picLocks noChangeAspect="1"/>
          </p:cNvPicPr>
          <p:nvPr/>
        </p:nvPicPr>
        <p:blipFill>
          <a:blip r:embed="rId2"/>
          <a:stretch>
            <a:fillRect/>
          </a:stretch>
        </p:blipFill>
        <p:spPr>
          <a:xfrm>
            <a:off x="638887" y="966986"/>
            <a:ext cx="8505113" cy="3652837"/>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 xmlns:a16="http://schemas.microsoft.com/office/drawing/2014/main" id="{0E807223-DF88-4D6D-970E-08919E5E02EB}"/>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358571" y="376"/>
            <a:ext cx="17145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5" name="Rectangle 14">
            <a:extLst>
              <a:ext uri="{FF2B5EF4-FFF2-40B4-BE49-F238E27FC236}">
                <a16:creationId xmlns="" xmlns:a16="http://schemas.microsoft.com/office/drawing/2014/main" id="{961D8973-EAA9-459A-AF59-BBB4233D6C7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 xmlns:a16="http://schemas.microsoft.com/office/drawing/2014/main" id="{96DBF97D-3820-4A2D-834D-743F4D2532C7}"/>
              </a:ext>
            </a:extLst>
          </p:cNvPr>
          <p:cNvSpPr txBox="1"/>
          <p:nvPr/>
        </p:nvSpPr>
        <p:spPr>
          <a:xfrm>
            <a:off x="358570" y="685800"/>
            <a:ext cx="5047215" cy="1485900"/>
          </a:xfrm>
          <a:prstGeom prst="rect">
            <a:avLst/>
          </a:prstGeom>
        </p:spPr>
        <p:txBody>
          <a:bodyPr vert="horz" lIns="91440" tIns="45720" rIns="91440" bIns="45720" rtlCol="0" anchor="t">
            <a:normAutofit/>
          </a:bodyPr>
          <a:lstStyle/>
          <a:p>
            <a:pPr marL="384048" indent="-384048" defTabSz="914400">
              <a:lnSpc>
                <a:spcPct val="94000"/>
              </a:lnSpc>
              <a:spcAft>
                <a:spcPts val="200"/>
              </a:spcAft>
              <a:buFont typeface="Franklin Gothic Book" panose="020B0503020102020204" pitchFamily="34" charset="0"/>
            </a:pPr>
            <a:r>
              <a:rPr lang="en-US" sz="4400" b="1" i="0" u="none" strike="noStrike" dirty="0">
                <a:solidFill>
                  <a:schemeClr val="tx2"/>
                </a:solidFill>
              </a:rPr>
              <a:t>Managing  Systems</a:t>
            </a:r>
          </a:p>
        </p:txBody>
      </p:sp>
      <p:sp>
        <p:nvSpPr>
          <p:cNvPr id="5" name="TextBox 4">
            <a:extLst>
              <a:ext uri="{FF2B5EF4-FFF2-40B4-BE49-F238E27FC236}">
                <a16:creationId xmlns="" xmlns:a16="http://schemas.microsoft.com/office/drawing/2014/main" id="{A23B9AEE-454E-47FE-98E2-AF8803D5C016}"/>
              </a:ext>
            </a:extLst>
          </p:cNvPr>
          <p:cNvSpPr txBox="1"/>
          <p:nvPr/>
        </p:nvSpPr>
        <p:spPr>
          <a:xfrm>
            <a:off x="74498" y="2171700"/>
            <a:ext cx="5331288" cy="4020487"/>
          </a:xfrm>
          <a:prstGeom prst="rect">
            <a:avLst/>
          </a:prstGeom>
        </p:spPr>
        <p:txBody>
          <a:bodyPr vert="horz" lIns="91440" tIns="45720" rIns="91440" bIns="45720" rtlCol="0">
            <a:normAutofit/>
          </a:bodyPr>
          <a:lstStyle/>
          <a:p>
            <a:pPr marL="384048" indent="-384048" defTabSz="914400">
              <a:lnSpc>
                <a:spcPct val="94000"/>
              </a:lnSpc>
              <a:spcAft>
                <a:spcPts val="200"/>
              </a:spcAft>
              <a:buFont typeface="Franklin Gothic Book" panose="020B0503020102020204" pitchFamily="34" charset="0"/>
            </a:pPr>
            <a:endParaRPr lang="en-US" sz="1600" b="0" i="0" u="none" strike="noStrike" dirty="0">
              <a:solidFill>
                <a:schemeClr val="tx2"/>
              </a:solidFill>
            </a:endParaRPr>
          </a:p>
          <a:p>
            <a:pPr marL="384048" indent="-384048" defTabSz="914400">
              <a:lnSpc>
                <a:spcPct val="94000"/>
              </a:lnSpc>
              <a:spcAft>
                <a:spcPts val="200"/>
              </a:spcAft>
              <a:buFont typeface="Franklin Gothic Book" panose="020B0503020102020204" pitchFamily="34" charset="0"/>
            </a:pPr>
            <a:r>
              <a:rPr lang="en-US" sz="1600" b="0" i="0" u="none" strike="noStrike" dirty="0">
                <a:solidFill>
                  <a:schemeClr val="tx2"/>
                </a:solidFill>
              </a:rPr>
              <a:t>– </a:t>
            </a:r>
            <a:r>
              <a:rPr lang="en-US" sz="1600" b="1" i="1" u="none" strike="noStrike" dirty="0">
                <a:solidFill>
                  <a:schemeClr val="tx2"/>
                </a:solidFill>
              </a:rPr>
              <a:t>System </a:t>
            </a:r>
            <a:r>
              <a:rPr lang="en-US" sz="1600" b="0" i="0" u="none" strike="noStrike" dirty="0">
                <a:solidFill>
                  <a:schemeClr val="tx2"/>
                </a:solidFill>
              </a:rPr>
              <a:t>- a set of interrelated and interdependent parts</a:t>
            </a:r>
          </a:p>
          <a:p>
            <a:pPr marL="384048" indent="-384048" defTabSz="914400">
              <a:lnSpc>
                <a:spcPct val="94000"/>
              </a:lnSpc>
              <a:spcAft>
                <a:spcPts val="200"/>
              </a:spcAft>
              <a:buFont typeface="Franklin Gothic Book" panose="020B0503020102020204" pitchFamily="34" charset="0"/>
            </a:pPr>
            <a:r>
              <a:rPr lang="en-US" sz="1600" b="0" i="0" u="none" strike="noStrike" dirty="0">
                <a:solidFill>
                  <a:schemeClr val="tx2"/>
                </a:solidFill>
              </a:rPr>
              <a:t>arranged in a manner that produces a unified whole</a:t>
            </a:r>
          </a:p>
          <a:p>
            <a:pPr marL="384048" indent="-384048" defTabSz="914400">
              <a:lnSpc>
                <a:spcPct val="94000"/>
              </a:lnSpc>
              <a:spcAft>
                <a:spcPts val="200"/>
              </a:spcAft>
              <a:buFont typeface="Franklin Gothic Book" panose="020B0503020102020204" pitchFamily="34" charset="0"/>
            </a:pPr>
            <a:endParaRPr lang="en-US" sz="1600" b="0" i="0" u="none" strike="noStrike" dirty="0">
              <a:solidFill>
                <a:schemeClr val="tx2"/>
              </a:solidFill>
            </a:endParaRPr>
          </a:p>
          <a:p>
            <a:pPr marL="384048" indent="-384048" defTabSz="914400">
              <a:lnSpc>
                <a:spcPct val="94000"/>
              </a:lnSpc>
              <a:spcAft>
                <a:spcPts val="200"/>
              </a:spcAft>
              <a:buFont typeface="Franklin Gothic Book" panose="020B0503020102020204" pitchFamily="34" charset="0"/>
            </a:pPr>
            <a:r>
              <a:rPr lang="en-US" sz="1600" b="0" i="0" u="none" strike="noStrike" dirty="0">
                <a:solidFill>
                  <a:schemeClr val="tx2"/>
                </a:solidFill>
              </a:rPr>
              <a:t>• It provides a more general and broader picture of what</a:t>
            </a:r>
          </a:p>
          <a:p>
            <a:pPr marL="384048" indent="-384048" defTabSz="914400">
              <a:lnSpc>
                <a:spcPct val="94000"/>
              </a:lnSpc>
              <a:spcAft>
                <a:spcPts val="200"/>
              </a:spcAft>
              <a:buFont typeface="Franklin Gothic Book" panose="020B0503020102020204" pitchFamily="34" charset="0"/>
            </a:pPr>
            <a:r>
              <a:rPr lang="en-US" sz="1600" b="0" i="0" u="none" strike="noStrike" dirty="0">
                <a:solidFill>
                  <a:schemeClr val="tx2"/>
                </a:solidFill>
              </a:rPr>
              <a:t>managers do than the other perspectives provide</a:t>
            </a:r>
          </a:p>
          <a:p>
            <a:pPr marL="384048" indent="-384048" defTabSz="914400">
              <a:lnSpc>
                <a:spcPct val="94000"/>
              </a:lnSpc>
              <a:spcAft>
                <a:spcPts val="200"/>
              </a:spcAft>
              <a:buFont typeface="Franklin Gothic Book" panose="020B0503020102020204" pitchFamily="34" charset="0"/>
            </a:pPr>
            <a:endParaRPr lang="en-US" sz="1600" b="0" i="0" u="none" strike="noStrike" dirty="0">
              <a:solidFill>
                <a:schemeClr val="tx2"/>
              </a:solidFill>
            </a:endParaRPr>
          </a:p>
          <a:p>
            <a:pPr marL="384048" indent="-384048" defTabSz="914400">
              <a:lnSpc>
                <a:spcPct val="94000"/>
              </a:lnSpc>
              <a:spcAft>
                <a:spcPts val="200"/>
              </a:spcAft>
              <a:buFont typeface="Franklin Gothic Book" panose="020B0503020102020204" pitchFamily="34" charset="0"/>
            </a:pPr>
            <a:r>
              <a:rPr lang="en-US" sz="1600" b="0" i="0" u="none" strike="noStrike" dirty="0">
                <a:solidFill>
                  <a:schemeClr val="tx2"/>
                </a:solidFill>
              </a:rPr>
              <a:t>– </a:t>
            </a:r>
            <a:r>
              <a:rPr lang="en-US" sz="1600" b="1" i="1" u="none" strike="noStrike" dirty="0">
                <a:solidFill>
                  <a:schemeClr val="tx2"/>
                </a:solidFill>
              </a:rPr>
              <a:t>Closed system </a:t>
            </a:r>
            <a:r>
              <a:rPr lang="en-US" sz="1600" b="0" i="0" u="none" strike="noStrike" dirty="0">
                <a:solidFill>
                  <a:schemeClr val="tx2"/>
                </a:solidFill>
              </a:rPr>
              <a:t>- not influenced by and do not interact</a:t>
            </a:r>
          </a:p>
          <a:p>
            <a:pPr marL="384048" indent="-384048" defTabSz="914400">
              <a:lnSpc>
                <a:spcPct val="94000"/>
              </a:lnSpc>
              <a:spcAft>
                <a:spcPts val="200"/>
              </a:spcAft>
              <a:buFont typeface="Franklin Gothic Book" panose="020B0503020102020204" pitchFamily="34" charset="0"/>
            </a:pPr>
            <a:r>
              <a:rPr lang="en-US" sz="1600" b="0" i="0" u="none" strike="noStrike" dirty="0">
                <a:solidFill>
                  <a:schemeClr val="tx2"/>
                </a:solidFill>
              </a:rPr>
              <a:t>with their environment</a:t>
            </a:r>
          </a:p>
          <a:p>
            <a:pPr marL="384048" indent="-384048" defTabSz="914400">
              <a:lnSpc>
                <a:spcPct val="94000"/>
              </a:lnSpc>
              <a:spcAft>
                <a:spcPts val="200"/>
              </a:spcAft>
              <a:buFont typeface="Franklin Gothic Book" panose="020B0503020102020204" pitchFamily="34" charset="0"/>
            </a:pPr>
            <a:r>
              <a:rPr lang="en-US" sz="1600" b="0" i="0" u="none" strike="noStrike" dirty="0">
                <a:solidFill>
                  <a:schemeClr val="tx2"/>
                </a:solidFill>
              </a:rPr>
              <a:t>– </a:t>
            </a:r>
            <a:r>
              <a:rPr lang="en-US" sz="1600" b="1" i="1" u="none" strike="noStrike" dirty="0">
                <a:solidFill>
                  <a:schemeClr val="tx2"/>
                </a:solidFill>
              </a:rPr>
              <a:t>Open system </a:t>
            </a:r>
            <a:r>
              <a:rPr lang="en-US" sz="1600" b="0" i="0" u="none" strike="noStrike" dirty="0">
                <a:solidFill>
                  <a:schemeClr val="tx2"/>
                </a:solidFill>
              </a:rPr>
              <a:t>- dramatically interact with their environment</a:t>
            </a:r>
          </a:p>
          <a:p>
            <a:pPr marL="384048" indent="-384048" defTabSz="914400">
              <a:lnSpc>
                <a:spcPct val="94000"/>
              </a:lnSpc>
              <a:spcAft>
                <a:spcPts val="200"/>
              </a:spcAft>
              <a:buFont typeface="Franklin Gothic Book" panose="020B0503020102020204" pitchFamily="34" charset="0"/>
            </a:pPr>
            <a:endParaRPr lang="en-US" sz="1600" b="0" i="0" u="none" strike="noStrike" dirty="0">
              <a:solidFill>
                <a:schemeClr val="tx2"/>
              </a:solidFill>
            </a:endParaRPr>
          </a:p>
          <a:p>
            <a:pPr marL="384048" indent="-384048" defTabSz="914400">
              <a:lnSpc>
                <a:spcPct val="94000"/>
              </a:lnSpc>
              <a:spcAft>
                <a:spcPts val="200"/>
              </a:spcAft>
              <a:buFont typeface="Franklin Gothic Book" panose="020B0503020102020204" pitchFamily="34" charset="0"/>
            </a:pPr>
            <a:r>
              <a:rPr lang="en-US" sz="1600" b="0" i="0" u="none" strike="noStrike" dirty="0">
                <a:solidFill>
                  <a:schemeClr val="tx2"/>
                </a:solidFill>
              </a:rPr>
              <a:t>• organizations - take in inputs from their environments</a:t>
            </a:r>
          </a:p>
          <a:p>
            <a:pPr marL="841248" lvl="1" indent="-384048" defTabSz="914400">
              <a:lnSpc>
                <a:spcPct val="94000"/>
              </a:lnSpc>
              <a:spcAft>
                <a:spcPts val="200"/>
              </a:spcAft>
              <a:buFont typeface="Franklin Gothic Book" panose="020B0503020102020204" pitchFamily="34" charset="0"/>
            </a:pPr>
            <a:r>
              <a:rPr lang="en-US" sz="1600" b="0" i="0" u="none" strike="noStrike" dirty="0">
                <a:solidFill>
                  <a:schemeClr val="tx2"/>
                </a:solidFill>
              </a:rPr>
              <a:t>– transform or process inputs into outputs</a:t>
            </a:r>
          </a:p>
          <a:p>
            <a:pPr marL="841248" lvl="1" indent="-384048" defTabSz="914400">
              <a:lnSpc>
                <a:spcPct val="94000"/>
              </a:lnSpc>
              <a:spcAft>
                <a:spcPts val="200"/>
              </a:spcAft>
              <a:buFont typeface="Franklin Gothic Book" panose="020B0503020102020204" pitchFamily="34" charset="0"/>
            </a:pPr>
            <a:r>
              <a:rPr lang="en-US" sz="1600" b="0" i="0" u="none" strike="noStrike" dirty="0">
                <a:solidFill>
                  <a:schemeClr val="tx2"/>
                </a:solidFill>
              </a:rPr>
              <a:t>– </a:t>
            </a:r>
            <a:r>
              <a:rPr lang="en-US" sz="1600" dirty="0">
                <a:solidFill>
                  <a:schemeClr val="tx2"/>
                </a:solidFill>
              </a:rPr>
              <a:t>outputs</a:t>
            </a:r>
            <a:r>
              <a:rPr lang="en-US" sz="1600" b="0" i="0" u="none" strike="noStrike" dirty="0">
                <a:solidFill>
                  <a:schemeClr val="tx2"/>
                </a:solidFill>
              </a:rPr>
              <a:t> are distributed into the environment</a:t>
            </a:r>
            <a:endParaRPr lang="en-US" sz="1600" dirty="0">
              <a:solidFill>
                <a:schemeClr val="tx2"/>
              </a:solidFill>
            </a:endParaRPr>
          </a:p>
        </p:txBody>
      </p:sp>
      <p:sp>
        <p:nvSpPr>
          <p:cNvPr id="17" name="Rectangle 16">
            <a:extLst>
              <a:ext uri="{FF2B5EF4-FFF2-40B4-BE49-F238E27FC236}">
                <a16:creationId xmlns="" xmlns:a16="http://schemas.microsoft.com/office/drawing/2014/main" id="{FBEA8A33-C0D0-416D-8359-724B8828C7C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5537745" y="0"/>
            <a:ext cx="17145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Slide Number Placeholder 2">
            <a:extLst>
              <a:ext uri="{FF2B5EF4-FFF2-40B4-BE49-F238E27FC236}">
                <a16:creationId xmlns="" xmlns:a16="http://schemas.microsoft.com/office/drawing/2014/main" id="{E5C3AC96-D134-4876-B74A-12B8D4F7CED2}"/>
              </a:ext>
            </a:extLst>
          </p:cNvPr>
          <p:cNvSpPr>
            <a:spLocks noGrp="1"/>
          </p:cNvSpPr>
          <p:nvPr>
            <p:ph type="sldNum" sz="quarter" idx="12"/>
          </p:nvPr>
        </p:nvSpPr>
        <p:spPr>
          <a:xfrm>
            <a:off x="7104552" y="6453386"/>
            <a:ext cx="1197219" cy="404614"/>
          </a:xfrm>
        </p:spPr>
        <p:txBody>
          <a:bodyPr vert="horz" lIns="91440" tIns="45720" rIns="91440" bIns="45720" rtlCol="0" anchor="ctr">
            <a:normAutofit/>
          </a:bodyPr>
          <a:lstStyle/>
          <a:p>
            <a:pPr>
              <a:spcAft>
                <a:spcPts val="600"/>
              </a:spcAft>
              <a:defRPr/>
            </a:pPr>
            <a:r>
              <a:rPr lang="en-US" sz="1200">
                <a:solidFill>
                  <a:srgbClr val="FFFFFF"/>
                </a:solidFill>
              </a:rPr>
              <a:t>1-</a:t>
            </a:r>
            <a:fld id="{29C9E7A6-E3CB-4FDD-A52B-32856275EF2E}" type="slidenum">
              <a:rPr lang="en-US" sz="1200">
                <a:solidFill>
                  <a:srgbClr val="FFFFFF"/>
                </a:solidFill>
              </a:rPr>
              <a:pPr>
                <a:spcAft>
                  <a:spcPts val="600"/>
                </a:spcAft>
                <a:defRPr/>
              </a:pPr>
              <a:t>18</a:t>
            </a:fld>
            <a:endParaRPr lang="en-US" sz="1200">
              <a:solidFill>
                <a:srgbClr val="FFFFFF"/>
              </a:solidFill>
            </a:endParaRPr>
          </a:p>
        </p:txBody>
      </p:sp>
      <p:pic>
        <p:nvPicPr>
          <p:cNvPr id="8" name="Picture 7">
            <a:extLst>
              <a:ext uri="{FF2B5EF4-FFF2-40B4-BE49-F238E27FC236}">
                <a16:creationId xmlns="" xmlns:a16="http://schemas.microsoft.com/office/drawing/2014/main" id="{F43896F8-F4C7-4466-A315-1C3A1CB49C28}"/>
              </a:ext>
            </a:extLst>
          </p:cNvPr>
          <p:cNvPicPr>
            <a:picLocks noChangeAspect="1"/>
          </p:cNvPicPr>
          <p:nvPr/>
        </p:nvPicPr>
        <p:blipFill>
          <a:blip r:embed="rId2"/>
          <a:stretch>
            <a:fillRect/>
          </a:stretch>
        </p:blipFill>
        <p:spPr>
          <a:xfrm>
            <a:off x="5709195" y="1776412"/>
            <a:ext cx="3493341" cy="3164985"/>
          </a:xfrm>
          <a:prstGeom prst="rect">
            <a:avLst/>
          </a:prstGeom>
        </p:spPr>
      </p:pic>
    </p:spTree>
    <p:extLst>
      <p:ext uri="{BB962C8B-B14F-4D97-AF65-F5344CB8AC3E}">
        <p14:creationId xmlns:p14="http://schemas.microsoft.com/office/powerpoint/2010/main" val="18328785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 xmlns:a16="http://schemas.microsoft.com/office/drawing/2014/main" id="{3B961A94-ECE1-48E2-B0C9-057C2DE2EAD5}"/>
              </a:ext>
            </a:extLst>
          </p:cNvPr>
          <p:cNvSpPr>
            <a:spLocks noGrp="1"/>
          </p:cNvSpPr>
          <p:nvPr>
            <p:ph type="ftr" sz="quarter" idx="11"/>
          </p:nvPr>
        </p:nvSpPr>
        <p:spPr/>
        <p:txBody>
          <a:bodyPr/>
          <a:lstStyle/>
          <a:p>
            <a:pPr>
              <a:defRPr/>
            </a:pPr>
            <a:r>
              <a:rPr lang="en-US"/>
              <a:t>Copyright ©2009 Pearson Education, Inc. Publishing as Prentice Hall.  </a:t>
            </a:r>
          </a:p>
        </p:txBody>
      </p:sp>
      <p:sp>
        <p:nvSpPr>
          <p:cNvPr id="3" name="Slide Number Placeholder 2">
            <a:extLst>
              <a:ext uri="{FF2B5EF4-FFF2-40B4-BE49-F238E27FC236}">
                <a16:creationId xmlns="" xmlns:a16="http://schemas.microsoft.com/office/drawing/2014/main" id="{FF8EDFCF-BDE5-408F-A58C-5245B55D769C}"/>
              </a:ext>
            </a:extLst>
          </p:cNvPr>
          <p:cNvSpPr>
            <a:spLocks noGrp="1"/>
          </p:cNvSpPr>
          <p:nvPr>
            <p:ph type="sldNum" sz="quarter" idx="12"/>
          </p:nvPr>
        </p:nvSpPr>
        <p:spPr/>
        <p:txBody>
          <a:bodyPr/>
          <a:lstStyle/>
          <a:p>
            <a:pPr>
              <a:defRPr/>
            </a:pPr>
            <a:r>
              <a:rPr lang="en-US"/>
              <a:t>1-</a:t>
            </a:r>
            <a:fld id="{29C9E7A6-E3CB-4FDD-A52B-32856275EF2E}" type="slidenum">
              <a:rPr lang="en-US" smtClean="0"/>
              <a:pPr>
                <a:defRPr/>
              </a:pPr>
              <a:t>19</a:t>
            </a:fld>
            <a:endParaRPr lang="en-US"/>
          </a:p>
        </p:txBody>
      </p:sp>
      <p:pic>
        <p:nvPicPr>
          <p:cNvPr id="4" name="Picture 3">
            <a:extLst>
              <a:ext uri="{FF2B5EF4-FFF2-40B4-BE49-F238E27FC236}">
                <a16:creationId xmlns="" xmlns:a16="http://schemas.microsoft.com/office/drawing/2014/main" id="{80CD3575-36CE-427F-A31F-9D20CCF16E0D}"/>
              </a:ext>
            </a:extLst>
          </p:cNvPr>
          <p:cNvPicPr>
            <a:picLocks noChangeAspect="1"/>
          </p:cNvPicPr>
          <p:nvPr/>
        </p:nvPicPr>
        <p:blipFill>
          <a:blip r:embed="rId2"/>
          <a:stretch>
            <a:fillRect/>
          </a:stretch>
        </p:blipFill>
        <p:spPr>
          <a:xfrm>
            <a:off x="1295400" y="533401"/>
            <a:ext cx="7343954" cy="5318190"/>
          </a:xfrm>
          <a:prstGeom prst="rect">
            <a:avLst/>
          </a:prstGeom>
        </p:spPr>
      </p:pic>
    </p:spTree>
    <p:extLst>
      <p:ext uri="{BB962C8B-B14F-4D97-AF65-F5344CB8AC3E}">
        <p14:creationId xmlns:p14="http://schemas.microsoft.com/office/powerpoint/2010/main" val="25293793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85800" y="433277"/>
            <a:ext cx="7200900" cy="1485900"/>
          </a:xfrm>
        </p:spPr>
        <p:txBody>
          <a:bodyPr rtlCol="0">
            <a:normAutofit/>
          </a:bodyPr>
          <a:lstStyle/>
          <a:p>
            <a:pPr eaLnBrk="1" fontAlgn="auto" hangingPunct="1">
              <a:spcAft>
                <a:spcPts val="0"/>
              </a:spcAft>
              <a:defRPr/>
            </a:pPr>
            <a:r>
              <a:rPr lang="en-US" dirty="0"/>
              <a:t>Learning Outcomes</a:t>
            </a:r>
          </a:p>
        </p:txBody>
      </p:sp>
      <p:sp>
        <p:nvSpPr>
          <p:cNvPr id="13317" name="Slide Number Placeholder 4"/>
          <p:cNvSpPr>
            <a:spLocks noGrp="1"/>
          </p:cNvSpPr>
          <p:nvPr>
            <p:ph type="sldNum" sz="quarter" idx="12"/>
          </p:nvPr>
        </p:nvSpPr>
        <p:spPr bwMode="auto">
          <a:xfrm>
            <a:off x="7104552" y="6453386"/>
            <a:ext cx="1197219" cy="404614"/>
          </a:xfrm>
        </p:spPr>
        <p:txBody>
          <a:bodyPr numCol="1" anchorCtr="0" compatLnSpc="1">
            <a:prstTxWarp prst="textNoShape">
              <a:avLst/>
            </a:prstTxWarp>
            <a:normAutofit/>
          </a:bodyPr>
          <a:lstStyle/>
          <a:p>
            <a:pPr fontAlgn="base">
              <a:spcBef>
                <a:spcPct val="0"/>
              </a:spcBef>
              <a:spcAft>
                <a:spcPts val="600"/>
              </a:spcAft>
              <a:defRPr/>
            </a:pPr>
            <a:r>
              <a:rPr lang="en-US"/>
              <a:t>1-</a:t>
            </a:r>
            <a:fld id="{B464F242-DC89-4780-A553-65605D0CA0AF}" type="slidenum">
              <a:rPr lang="en-US" smtClean="0"/>
              <a:pPr fontAlgn="base">
                <a:spcBef>
                  <a:spcPct val="0"/>
                </a:spcBef>
                <a:spcAft>
                  <a:spcPts val="600"/>
                </a:spcAft>
                <a:defRPr/>
              </a:pPr>
              <a:t>2</a:t>
            </a:fld>
            <a:endParaRPr lang="en-US"/>
          </a:p>
        </p:txBody>
      </p:sp>
      <p:graphicFrame>
        <p:nvGraphicFramePr>
          <p:cNvPr id="13319" name="Content Placeholder 2">
            <a:extLst>
              <a:ext uri="{FF2B5EF4-FFF2-40B4-BE49-F238E27FC236}">
                <a16:creationId xmlns="" xmlns:a16="http://schemas.microsoft.com/office/drawing/2014/main" id="{32E88E11-DCA6-4A82-A692-1D1B7863761E}"/>
              </a:ext>
            </a:extLst>
          </p:cNvPr>
          <p:cNvGraphicFramePr>
            <a:graphicFrameLocks noGrp="1"/>
          </p:cNvGraphicFramePr>
          <p:nvPr>
            <p:ph idx="1"/>
            <p:extLst>
              <p:ext uri="{D42A27DB-BD31-4B8C-83A1-F6EECF244321}">
                <p14:modId xmlns:p14="http://schemas.microsoft.com/office/powerpoint/2010/main" val="1333992462"/>
              </p:ext>
            </p:extLst>
          </p:nvPr>
        </p:nvGraphicFramePr>
        <p:xfrm>
          <a:off x="1950061" y="1905000"/>
          <a:ext cx="5753100" cy="3581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 xmlns:a16="http://schemas.microsoft.com/office/drawing/2014/main" id="{0E807223-DF88-4D6D-970E-08919E5E02EB}"/>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358571" y="376"/>
            <a:ext cx="17145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4" name="Rectangle 13">
            <a:extLst>
              <a:ext uri="{FF2B5EF4-FFF2-40B4-BE49-F238E27FC236}">
                <a16:creationId xmlns="" xmlns:a16="http://schemas.microsoft.com/office/drawing/2014/main" id="{83B91B61-BFCA-4647-957E-A8269BE46F3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 xmlns:a16="http://schemas.microsoft.com/office/drawing/2014/main" id="{273969D5-C4A0-4311-B141-B8967BBBFE58}"/>
              </a:ext>
            </a:extLst>
          </p:cNvPr>
          <p:cNvSpPr txBox="1"/>
          <p:nvPr/>
        </p:nvSpPr>
        <p:spPr>
          <a:xfrm>
            <a:off x="3563758" y="400050"/>
            <a:ext cx="5006592" cy="1485900"/>
          </a:xfrm>
          <a:prstGeom prst="rect">
            <a:avLst/>
          </a:prstGeom>
        </p:spPr>
        <p:txBody>
          <a:bodyPr vert="horz" lIns="91440" tIns="45720" rIns="91440" bIns="45720" rtlCol="0" anchor="t">
            <a:normAutofit/>
          </a:bodyPr>
          <a:lstStyle/>
          <a:p>
            <a:pPr marL="384048" indent="-384048" defTabSz="914400">
              <a:lnSpc>
                <a:spcPct val="89000"/>
              </a:lnSpc>
              <a:spcBef>
                <a:spcPct val="0"/>
              </a:spcBef>
              <a:spcAft>
                <a:spcPts val="200"/>
              </a:spcAft>
            </a:pPr>
            <a:r>
              <a:rPr lang="en-US" sz="4400" b="1" i="0" u="none" strike="noStrike" dirty="0">
                <a:solidFill>
                  <a:schemeClr val="tx2"/>
                </a:solidFill>
                <a:latin typeface="+mj-lt"/>
                <a:ea typeface="+mj-ea"/>
                <a:cs typeface="+mj-cs"/>
              </a:rPr>
              <a:t>Managing  Systems</a:t>
            </a:r>
          </a:p>
        </p:txBody>
      </p:sp>
      <p:pic>
        <p:nvPicPr>
          <p:cNvPr id="7" name="Picture 6">
            <a:extLst>
              <a:ext uri="{FF2B5EF4-FFF2-40B4-BE49-F238E27FC236}">
                <a16:creationId xmlns="" xmlns:a16="http://schemas.microsoft.com/office/drawing/2014/main" id="{E0415EDA-C408-4018-AC31-CD9FDDA5F75C}"/>
              </a:ext>
            </a:extLst>
          </p:cNvPr>
          <p:cNvPicPr>
            <a:picLocks noChangeAspect="1"/>
          </p:cNvPicPr>
          <p:nvPr/>
        </p:nvPicPr>
        <p:blipFill rotWithShape="1">
          <a:blip r:embed="rId2"/>
          <a:srcRect l="32500" r="13691" b="-2"/>
          <a:stretch/>
        </p:blipFill>
        <p:spPr>
          <a:xfrm>
            <a:off x="20" y="10"/>
            <a:ext cx="3280138" cy="6857990"/>
          </a:xfrm>
          <a:prstGeom prst="rect">
            <a:avLst/>
          </a:prstGeom>
        </p:spPr>
      </p:pic>
      <p:sp>
        <p:nvSpPr>
          <p:cNvPr id="16" name="Rectangle 15">
            <a:extLst>
              <a:ext uri="{FF2B5EF4-FFF2-40B4-BE49-F238E27FC236}">
                <a16:creationId xmlns="" xmlns:a16="http://schemas.microsoft.com/office/drawing/2014/main" id="{92D1D7C6-1C89-420C-8D35-48365416711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3280158" y="376"/>
            <a:ext cx="17145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 name="TextBox 4">
            <a:extLst>
              <a:ext uri="{FF2B5EF4-FFF2-40B4-BE49-F238E27FC236}">
                <a16:creationId xmlns="" xmlns:a16="http://schemas.microsoft.com/office/drawing/2014/main" id="{36B7734E-410D-421A-9A69-87886366A22E}"/>
              </a:ext>
            </a:extLst>
          </p:cNvPr>
          <p:cNvSpPr txBox="1"/>
          <p:nvPr/>
        </p:nvSpPr>
        <p:spPr>
          <a:xfrm>
            <a:off x="3856947" y="2057400"/>
            <a:ext cx="4632582" cy="3581400"/>
          </a:xfrm>
          <a:prstGeom prst="rect">
            <a:avLst/>
          </a:prstGeom>
        </p:spPr>
        <p:txBody>
          <a:bodyPr vert="horz" lIns="91440" tIns="45720" rIns="91440" bIns="45720" rtlCol="0">
            <a:normAutofit/>
          </a:bodyPr>
          <a:lstStyle/>
          <a:p>
            <a:pPr marL="384048" indent="-384048" defTabSz="914400">
              <a:lnSpc>
                <a:spcPct val="94000"/>
              </a:lnSpc>
              <a:spcAft>
                <a:spcPts val="200"/>
              </a:spcAft>
              <a:buFont typeface="Franklin Gothic Book" panose="020B0503020102020204" pitchFamily="34" charset="0"/>
            </a:pPr>
            <a:r>
              <a:rPr lang="en-US" sz="2000" b="0" i="0" u="none" strike="noStrike" dirty="0">
                <a:solidFill>
                  <a:schemeClr val="tx2"/>
                </a:solidFill>
              </a:rPr>
              <a:t>managers must</a:t>
            </a:r>
          </a:p>
          <a:p>
            <a:pPr marL="384048" lvl="1" indent="-384048" defTabSz="914400">
              <a:lnSpc>
                <a:spcPct val="94000"/>
              </a:lnSpc>
              <a:spcAft>
                <a:spcPts val="200"/>
              </a:spcAft>
              <a:buFont typeface="Franklin Gothic Book" panose="020B0503020102020204" pitchFamily="34" charset="0"/>
            </a:pPr>
            <a:r>
              <a:rPr lang="en-US" sz="2000" b="0" i="0" u="none" strike="noStrike" dirty="0">
                <a:solidFill>
                  <a:schemeClr val="tx2"/>
                </a:solidFill>
              </a:rPr>
              <a:t>• coordinate various work activities</a:t>
            </a:r>
          </a:p>
          <a:p>
            <a:pPr marL="384048" lvl="1" indent="-384048" defTabSz="914400">
              <a:lnSpc>
                <a:spcPct val="94000"/>
              </a:lnSpc>
              <a:spcAft>
                <a:spcPts val="200"/>
              </a:spcAft>
              <a:buFont typeface="Franklin Gothic Book" panose="020B0503020102020204" pitchFamily="34" charset="0"/>
            </a:pPr>
            <a:r>
              <a:rPr lang="en-US" sz="2000" b="0" i="0" u="none" strike="noStrike" dirty="0">
                <a:solidFill>
                  <a:schemeClr val="tx2"/>
                </a:solidFill>
              </a:rPr>
              <a:t>• ensure that interdependent parts work together</a:t>
            </a:r>
          </a:p>
          <a:p>
            <a:pPr marL="384048" lvl="1" indent="-384048" defTabSz="914400">
              <a:lnSpc>
                <a:spcPct val="94000"/>
              </a:lnSpc>
              <a:spcAft>
                <a:spcPts val="200"/>
              </a:spcAft>
              <a:buFont typeface="Franklin Gothic Book" panose="020B0503020102020204" pitchFamily="34" charset="0"/>
            </a:pPr>
            <a:r>
              <a:rPr lang="en-US" sz="2000" b="0" i="0" u="none" strike="noStrike" dirty="0">
                <a:solidFill>
                  <a:schemeClr val="tx2"/>
                </a:solidFill>
              </a:rPr>
              <a:t>• recognize and understand the impact of various external factors</a:t>
            </a:r>
          </a:p>
          <a:p>
            <a:pPr marL="384048" lvl="1" indent="-384048" defTabSz="914400">
              <a:lnSpc>
                <a:spcPct val="94000"/>
              </a:lnSpc>
              <a:spcAft>
                <a:spcPts val="200"/>
              </a:spcAft>
              <a:buFont typeface="Franklin Gothic Book" panose="020B0503020102020204" pitchFamily="34" charset="0"/>
            </a:pPr>
            <a:endParaRPr lang="en-US" sz="2000" b="0" i="0" u="none" strike="noStrike" dirty="0">
              <a:solidFill>
                <a:schemeClr val="tx2"/>
              </a:solidFill>
            </a:endParaRPr>
          </a:p>
          <a:p>
            <a:pPr marL="384048" indent="-384048" defTabSz="914400">
              <a:lnSpc>
                <a:spcPct val="94000"/>
              </a:lnSpc>
              <a:spcAft>
                <a:spcPts val="200"/>
              </a:spcAft>
              <a:buFont typeface="Franklin Gothic Book" panose="020B0503020102020204" pitchFamily="34" charset="0"/>
            </a:pPr>
            <a:r>
              <a:rPr lang="en-US" sz="2000" b="0" i="0" u="none" strike="noStrike" dirty="0">
                <a:solidFill>
                  <a:schemeClr val="tx2"/>
                </a:solidFill>
              </a:rPr>
              <a:t>decisions and actions taken in one organizational area will affect other areas and vice versa</a:t>
            </a:r>
            <a:endParaRPr lang="en-US" sz="2000" dirty="0">
              <a:solidFill>
                <a:schemeClr val="tx2"/>
              </a:solidFill>
            </a:endParaRPr>
          </a:p>
        </p:txBody>
      </p:sp>
      <p:sp>
        <p:nvSpPr>
          <p:cNvPr id="3" name="Slide Number Placeholder 2">
            <a:extLst>
              <a:ext uri="{FF2B5EF4-FFF2-40B4-BE49-F238E27FC236}">
                <a16:creationId xmlns="" xmlns:a16="http://schemas.microsoft.com/office/drawing/2014/main" id="{7D3F85C7-7533-42C7-9F69-8695B4E26E88}"/>
              </a:ext>
            </a:extLst>
          </p:cNvPr>
          <p:cNvSpPr>
            <a:spLocks noGrp="1"/>
          </p:cNvSpPr>
          <p:nvPr>
            <p:ph type="sldNum" sz="quarter" idx="12"/>
          </p:nvPr>
        </p:nvSpPr>
        <p:spPr>
          <a:xfrm>
            <a:off x="7104552" y="6453386"/>
            <a:ext cx="1197219" cy="404614"/>
          </a:xfrm>
        </p:spPr>
        <p:txBody>
          <a:bodyPr vert="horz" lIns="91440" tIns="45720" rIns="91440" bIns="45720" rtlCol="0" anchor="ctr">
            <a:normAutofit/>
          </a:bodyPr>
          <a:lstStyle/>
          <a:p>
            <a:pPr>
              <a:spcAft>
                <a:spcPts val="600"/>
              </a:spcAft>
              <a:defRPr/>
            </a:pPr>
            <a:r>
              <a:rPr lang="en-US" sz="1200"/>
              <a:t>1-</a:t>
            </a:r>
            <a:fld id="{29C9E7A6-E3CB-4FDD-A52B-32856275EF2E}" type="slidenum">
              <a:rPr lang="en-US" sz="1200" smtClean="0"/>
              <a:pPr>
                <a:spcAft>
                  <a:spcPts val="600"/>
                </a:spcAft>
                <a:defRPr/>
              </a:pPr>
              <a:t>20</a:t>
            </a:fld>
            <a:endParaRPr lang="en-US" sz="1200"/>
          </a:p>
        </p:txBody>
      </p:sp>
    </p:spTree>
    <p:extLst>
      <p:ext uri="{BB962C8B-B14F-4D97-AF65-F5344CB8AC3E}">
        <p14:creationId xmlns:p14="http://schemas.microsoft.com/office/powerpoint/2010/main" val="4898426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9" name="Rectangle 12">
            <a:extLst>
              <a:ext uri="{FF2B5EF4-FFF2-40B4-BE49-F238E27FC236}">
                <a16:creationId xmlns="" xmlns:a16="http://schemas.microsoft.com/office/drawing/2014/main" id="{0E807223-DF88-4D6D-970E-08919E5E02EB}"/>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358571" y="376"/>
            <a:ext cx="17145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20" name="Rectangle 14">
            <a:extLst>
              <a:ext uri="{FF2B5EF4-FFF2-40B4-BE49-F238E27FC236}">
                <a16:creationId xmlns="" xmlns:a16="http://schemas.microsoft.com/office/drawing/2014/main" id="{83B91B61-BFCA-4647-957E-A8269BE46F3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 xmlns:a16="http://schemas.microsoft.com/office/drawing/2014/main" id="{7E82EBA2-32C0-4548-A372-12273987CC01}"/>
              </a:ext>
            </a:extLst>
          </p:cNvPr>
          <p:cNvSpPr txBox="1"/>
          <p:nvPr/>
        </p:nvSpPr>
        <p:spPr>
          <a:xfrm>
            <a:off x="3825618" y="685800"/>
            <a:ext cx="4632582" cy="1485900"/>
          </a:xfrm>
          <a:prstGeom prst="rect">
            <a:avLst/>
          </a:prstGeom>
        </p:spPr>
        <p:txBody>
          <a:bodyPr vert="horz" lIns="91440" tIns="45720" rIns="91440" bIns="45720" rtlCol="0" anchor="t">
            <a:normAutofit/>
          </a:bodyPr>
          <a:lstStyle/>
          <a:p>
            <a:pPr defTabSz="914400">
              <a:lnSpc>
                <a:spcPct val="89000"/>
              </a:lnSpc>
              <a:spcBef>
                <a:spcPct val="0"/>
              </a:spcBef>
              <a:spcAft>
                <a:spcPts val="600"/>
              </a:spcAft>
            </a:pPr>
            <a:r>
              <a:rPr lang="en-US" sz="3400" b="1" i="0" u="none" strike="noStrike">
                <a:solidFill>
                  <a:schemeClr val="tx2"/>
                </a:solidFill>
                <a:latin typeface="+mj-lt"/>
                <a:ea typeface="+mj-ea"/>
                <a:cs typeface="+mj-cs"/>
              </a:rPr>
              <a:t>Managing in Different and Changing Situations</a:t>
            </a:r>
            <a:endParaRPr lang="en-US" sz="3400" b="1">
              <a:solidFill>
                <a:schemeClr val="tx2"/>
              </a:solidFill>
              <a:latin typeface="+mj-lt"/>
              <a:ea typeface="+mj-ea"/>
              <a:cs typeface="+mj-cs"/>
            </a:endParaRPr>
          </a:p>
        </p:txBody>
      </p:sp>
      <p:pic>
        <p:nvPicPr>
          <p:cNvPr id="21" name="Picture 8">
            <a:extLst>
              <a:ext uri="{FF2B5EF4-FFF2-40B4-BE49-F238E27FC236}">
                <a16:creationId xmlns="" xmlns:a16="http://schemas.microsoft.com/office/drawing/2014/main" id="{2A4CE3CB-A83E-48E2-9127-E35093B5E4A0}"/>
              </a:ext>
            </a:extLst>
          </p:cNvPr>
          <p:cNvPicPr>
            <a:picLocks noChangeAspect="1"/>
          </p:cNvPicPr>
          <p:nvPr/>
        </p:nvPicPr>
        <p:blipFill rotWithShape="1">
          <a:blip r:embed="rId2"/>
          <a:srcRect l="37350" r="35746"/>
          <a:stretch/>
        </p:blipFill>
        <p:spPr>
          <a:xfrm>
            <a:off x="20" y="10"/>
            <a:ext cx="3280138" cy="6857990"/>
          </a:xfrm>
          <a:prstGeom prst="rect">
            <a:avLst/>
          </a:prstGeom>
        </p:spPr>
      </p:pic>
      <p:sp>
        <p:nvSpPr>
          <p:cNvPr id="22" name="Rectangle 16">
            <a:extLst>
              <a:ext uri="{FF2B5EF4-FFF2-40B4-BE49-F238E27FC236}">
                <a16:creationId xmlns="" xmlns:a16="http://schemas.microsoft.com/office/drawing/2014/main" id="{92D1D7C6-1C89-420C-8D35-48365416711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3280158" y="376"/>
            <a:ext cx="17145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TextBox 6">
            <a:extLst>
              <a:ext uri="{FF2B5EF4-FFF2-40B4-BE49-F238E27FC236}">
                <a16:creationId xmlns="" xmlns:a16="http://schemas.microsoft.com/office/drawing/2014/main" id="{C4D21AAB-69D8-4BF4-9D27-F9DD49521EF0}"/>
              </a:ext>
            </a:extLst>
          </p:cNvPr>
          <p:cNvSpPr txBox="1"/>
          <p:nvPr/>
        </p:nvSpPr>
        <p:spPr>
          <a:xfrm>
            <a:off x="3825618" y="2286000"/>
            <a:ext cx="4632582" cy="3581400"/>
          </a:xfrm>
          <a:prstGeom prst="rect">
            <a:avLst/>
          </a:prstGeom>
        </p:spPr>
        <p:txBody>
          <a:bodyPr vert="horz" lIns="91440" tIns="45720" rIns="91440" bIns="45720" rtlCol="0">
            <a:normAutofit/>
          </a:bodyPr>
          <a:lstStyle/>
          <a:p>
            <a:pPr marL="384048" indent="-384048" defTabSz="914400">
              <a:lnSpc>
                <a:spcPct val="94000"/>
              </a:lnSpc>
              <a:spcAft>
                <a:spcPts val="200"/>
              </a:spcAft>
              <a:buFont typeface="Franklin Gothic Book" panose="020B0503020102020204" pitchFamily="34" charset="0"/>
            </a:pPr>
            <a:endParaRPr lang="en-US" b="0" i="0" u="none" strike="noStrike" dirty="0">
              <a:solidFill>
                <a:schemeClr val="tx2"/>
              </a:solidFill>
            </a:endParaRPr>
          </a:p>
          <a:p>
            <a:pPr marL="384048" indent="-384048" defTabSz="914400">
              <a:lnSpc>
                <a:spcPct val="94000"/>
              </a:lnSpc>
              <a:spcAft>
                <a:spcPts val="200"/>
              </a:spcAft>
              <a:buFont typeface="Franklin Gothic Book" panose="020B0503020102020204" pitchFamily="34" charset="0"/>
            </a:pPr>
            <a:r>
              <a:rPr lang="en-US" b="0" i="0" u="none" strike="noStrike" dirty="0">
                <a:solidFill>
                  <a:schemeClr val="tx2"/>
                </a:solidFill>
              </a:rPr>
              <a:t>– require managers to use different approaches and techniques</a:t>
            </a:r>
          </a:p>
          <a:p>
            <a:pPr marL="384048" indent="-384048" defTabSz="914400">
              <a:lnSpc>
                <a:spcPct val="94000"/>
              </a:lnSpc>
              <a:spcAft>
                <a:spcPts val="200"/>
              </a:spcAft>
              <a:buFont typeface="Franklin Gothic Book" panose="020B0503020102020204" pitchFamily="34" charset="0"/>
            </a:pPr>
            <a:endParaRPr lang="en-US" b="0" i="0" u="none" strike="noStrike" dirty="0">
              <a:solidFill>
                <a:schemeClr val="tx2"/>
              </a:solidFill>
            </a:endParaRPr>
          </a:p>
          <a:p>
            <a:pPr marL="384048" indent="-384048" defTabSz="914400">
              <a:lnSpc>
                <a:spcPct val="94000"/>
              </a:lnSpc>
              <a:spcAft>
                <a:spcPts val="200"/>
              </a:spcAft>
              <a:buFont typeface="Franklin Gothic Book" panose="020B0503020102020204" pitchFamily="34" charset="0"/>
            </a:pPr>
            <a:r>
              <a:rPr lang="en-US" b="0" i="0" u="none" strike="noStrike" dirty="0">
                <a:solidFill>
                  <a:schemeClr val="tx2"/>
                </a:solidFill>
              </a:rPr>
              <a:t>– </a:t>
            </a:r>
            <a:r>
              <a:rPr lang="en-US" b="1" i="1" u="none" strike="noStrike" dirty="0">
                <a:solidFill>
                  <a:schemeClr val="tx2"/>
                </a:solidFill>
              </a:rPr>
              <a:t>Contingency perspective </a:t>
            </a:r>
            <a:r>
              <a:rPr lang="en-US" b="0" i="0" u="none" strike="noStrike" dirty="0">
                <a:solidFill>
                  <a:schemeClr val="tx2"/>
                </a:solidFill>
              </a:rPr>
              <a:t>- different ways of managing are required in different organisations and different circumstances</a:t>
            </a:r>
          </a:p>
          <a:p>
            <a:pPr marL="384048" indent="-384048" defTabSz="914400">
              <a:lnSpc>
                <a:spcPct val="94000"/>
              </a:lnSpc>
              <a:spcAft>
                <a:spcPts val="200"/>
              </a:spcAft>
              <a:buFont typeface="Franklin Gothic Book" panose="020B0503020102020204" pitchFamily="34" charset="0"/>
            </a:pPr>
            <a:endParaRPr lang="en-US" b="0" i="0" u="none" strike="noStrike" dirty="0">
              <a:solidFill>
                <a:schemeClr val="tx2"/>
              </a:solidFill>
            </a:endParaRPr>
          </a:p>
          <a:p>
            <a:pPr marL="841248" lvl="1" indent="-384048" defTabSz="914400">
              <a:lnSpc>
                <a:spcPct val="94000"/>
              </a:lnSpc>
              <a:spcAft>
                <a:spcPts val="200"/>
              </a:spcAft>
              <a:buFont typeface="Franklin Gothic Book" panose="020B0503020102020204" pitchFamily="34" charset="0"/>
            </a:pPr>
            <a:r>
              <a:rPr lang="en-US" b="0" i="0" u="none" strike="noStrike" dirty="0">
                <a:solidFill>
                  <a:schemeClr val="tx2"/>
                </a:solidFill>
              </a:rPr>
              <a:t>• stresses that there are no simplistic or universal rules</a:t>
            </a:r>
          </a:p>
          <a:p>
            <a:pPr marL="841248" lvl="1" indent="-384048" defTabSz="914400">
              <a:lnSpc>
                <a:spcPct val="94000"/>
              </a:lnSpc>
              <a:spcAft>
                <a:spcPts val="200"/>
              </a:spcAft>
              <a:buFont typeface="Franklin Gothic Book" panose="020B0503020102020204" pitchFamily="34" charset="0"/>
            </a:pPr>
            <a:r>
              <a:rPr lang="en-US" b="0" i="0" u="none" strike="noStrike" dirty="0">
                <a:solidFill>
                  <a:schemeClr val="tx2"/>
                </a:solidFill>
              </a:rPr>
              <a:t>• </a:t>
            </a:r>
            <a:r>
              <a:rPr lang="en-US" b="1" i="1" u="none" strike="noStrike" dirty="0">
                <a:solidFill>
                  <a:schemeClr val="tx2"/>
                </a:solidFill>
              </a:rPr>
              <a:t>contingency variable</a:t>
            </a:r>
            <a:endParaRPr lang="en-US" dirty="0">
              <a:solidFill>
                <a:schemeClr val="tx2"/>
              </a:solidFill>
            </a:endParaRPr>
          </a:p>
        </p:txBody>
      </p:sp>
      <p:sp>
        <p:nvSpPr>
          <p:cNvPr id="3" name="Slide Number Placeholder 2">
            <a:extLst>
              <a:ext uri="{FF2B5EF4-FFF2-40B4-BE49-F238E27FC236}">
                <a16:creationId xmlns="" xmlns:a16="http://schemas.microsoft.com/office/drawing/2014/main" id="{1003B1C4-6189-452B-A5FA-FBEA4E4482FF}"/>
              </a:ext>
            </a:extLst>
          </p:cNvPr>
          <p:cNvSpPr>
            <a:spLocks noGrp="1"/>
          </p:cNvSpPr>
          <p:nvPr>
            <p:ph type="sldNum" sz="quarter" idx="12"/>
          </p:nvPr>
        </p:nvSpPr>
        <p:spPr>
          <a:xfrm>
            <a:off x="7104552" y="6453386"/>
            <a:ext cx="1197219" cy="404614"/>
          </a:xfrm>
        </p:spPr>
        <p:txBody>
          <a:bodyPr vert="horz" lIns="91440" tIns="45720" rIns="91440" bIns="45720" rtlCol="0" anchor="ctr">
            <a:normAutofit/>
          </a:bodyPr>
          <a:lstStyle/>
          <a:p>
            <a:pPr>
              <a:spcAft>
                <a:spcPts val="600"/>
              </a:spcAft>
              <a:defRPr/>
            </a:pPr>
            <a:r>
              <a:rPr lang="en-US" sz="1200" dirty="0"/>
              <a:t>1-</a:t>
            </a:r>
            <a:fld id="{29C9E7A6-E3CB-4FDD-A52B-32856275EF2E}" type="slidenum">
              <a:rPr lang="en-US" sz="1200" smtClean="0"/>
              <a:pPr>
                <a:spcAft>
                  <a:spcPts val="600"/>
                </a:spcAft>
                <a:defRPr/>
              </a:pPr>
              <a:t>21</a:t>
            </a:fld>
            <a:endParaRPr lang="en-US" sz="1200" dirty="0"/>
          </a:p>
        </p:txBody>
      </p:sp>
    </p:spTree>
    <p:extLst>
      <p:ext uri="{BB962C8B-B14F-4D97-AF65-F5344CB8AC3E}">
        <p14:creationId xmlns:p14="http://schemas.microsoft.com/office/powerpoint/2010/main" val="37928818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6" name="Rectangle 12">
            <a:extLst>
              <a:ext uri="{FF2B5EF4-FFF2-40B4-BE49-F238E27FC236}">
                <a16:creationId xmlns="" xmlns:a16="http://schemas.microsoft.com/office/drawing/2014/main" id="{83B91B61-BFCA-4647-957E-A8269BE46F3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 xmlns:a16="http://schemas.microsoft.com/office/drawing/2014/main" id="{90892928-F597-4814-9076-76CC00085C1C}"/>
              </a:ext>
            </a:extLst>
          </p:cNvPr>
          <p:cNvSpPr>
            <a:spLocks noGrp="1"/>
          </p:cNvSpPr>
          <p:nvPr>
            <p:ph type="title"/>
          </p:nvPr>
        </p:nvSpPr>
        <p:spPr>
          <a:xfrm>
            <a:off x="3825618" y="685800"/>
            <a:ext cx="4632582" cy="1485900"/>
          </a:xfrm>
        </p:spPr>
        <p:txBody>
          <a:bodyPr>
            <a:normAutofit/>
          </a:bodyPr>
          <a:lstStyle/>
          <a:p>
            <a:r>
              <a:rPr lang="en-GB" sz="3700"/>
              <a:t>Common Contingency Variables </a:t>
            </a:r>
          </a:p>
        </p:txBody>
      </p:sp>
      <p:pic>
        <p:nvPicPr>
          <p:cNvPr id="17" name="Picture 8">
            <a:extLst>
              <a:ext uri="{FF2B5EF4-FFF2-40B4-BE49-F238E27FC236}">
                <a16:creationId xmlns="" xmlns:a16="http://schemas.microsoft.com/office/drawing/2014/main" id="{7EC5FAC1-1AD4-4212-B2FD-4C7834B76969}"/>
              </a:ext>
            </a:extLst>
          </p:cNvPr>
          <p:cNvPicPr>
            <a:picLocks noChangeAspect="1"/>
          </p:cNvPicPr>
          <p:nvPr/>
        </p:nvPicPr>
        <p:blipFill rotWithShape="1">
          <a:blip r:embed="rId2"/>
          <a:srcRect l="26373" r="40505"/>
          <a:stretch/>
        </p:blipFill>
        <p:spPr>
          <a:xfrm>
            <a:off x="20" y="10"/>
            <a:ext cx="3280138" cy="6857990"/>
          </a:xfrm>
          <a:prstGeom prst="rect">
            <a:avLst/>
          </a:prstGeom>
        </p:spPr>
      </p:pic>
      <p:sp>
        <p:nvSpPr>
          <p:cNvPr id="15" name="Rectangle 14">
            <a:extLst>
              <a:ext uri="{FF2B5EF4-FFF2-40B4-BE49-F238E27FC236}">
                <a16:creationId xmlns="" xmlns:a16="http://schemas.microsoft.com/office/drawing/2014/main" id="{92D1D7C6-1C89-420C-8D35-48365416711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3280158" y="376"/>
            <a:ext cx="17145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Content Placeholder 6">
            <a:extLst>
              <a:ext uri="{FF2B5EF4-FFF2-40B4-BE49-F238E27FC236}">
                <a16:creationId xmlns="" xmlns:a16="http://schemas.microsoft.com/office/drawing/2014/main" id="{5C083256-2614-4E93-86FB-054E15E669C6}"/>
              </a:ext>
            </a:extLst>
          </p:cNvPr>
          <p:cNvSpPr>
            <a:spLocks noGrp="1"/>
          </p:cNvSpPr>
          <p:nvPr>
            <p:ph idx="1"/>
          </p:nvPr>
        </p:nvSpPr>
        <p:spPr>
          <a:xfrm>
            <a:off x="3825618" y="2286000"/>
            <a:ext cx="4632582" cy="3581400"/>
          </a:xfrm>
        </p:spPr>
        <p:txBody>
          <a:bodyPr>
            <a:normAutofit/>
          </a:bodyPr>
          <a:lstStyle/>
          <a:p>
            <a:r>
              <a:rPr lang="en-GB" sz="2800" dirty="0"/>
              <a:t>Organisation Size</a:t>
            </a:r>
          </a:p>
          <a:p>
            <a:r>
              <a:rPr lang="en-GB" sz="2800" dirty="0"/>
              <a:t>Routiness of the Task</a:t>
            </a:r>
          </a:p>
          <a:p>
            <a:r>
              <a:rPr lang="en-GB" sz="2800" dirty="0"/>
              <a:t>Environmental Uncertainty</a:t>
            </a:r>
          </a:p>
          <a:p>
            <a:r>
              <a:rPr lang="en-GB" sz="2800" dirty="0"/>
              <a:t>Individual’s personality</a:t>
            </a:r>
          </a:p>
          <a:p>
            <a:r>
              <a:rPr lang="en-GB" sz="2800" dirty="0"/>
              <a:t>Culture</a:t>
            </a:r>
          </a:p>
        </p:txBody>
      </p:sp>
      <p:sp>
        <p:nvSpPr>
          <p:cNvPr id="3" name="Slide Number Placeholder 2">
            <a:extLst>
              <a:ext uri="{FF2B5EF4-FFF2-40B4-BE49-F238E27FC236}">
                <a16:creationId xmlns="" xmlns:a16="http://schemas.microsoft.com/office/drawing/2014/main" id="{3F1A7CFC-0624-4B85-A017-ECA6131F487B}"/>
              </a:ext>
            </a:extLst>
          </p:cNvPr>
          <p:cNvSpPr>
            <a:spLocks noGrp="1"/>
          </p:cNvSpPr>
          <p:nvPr>
            <p:ph type="sldNum" sz="quarter" idx="12"/>
          </p:nvPr>
        </p:nvSpPr>
        <p:spPr>
          <a:xfrm>
            <a:off x="7104552" y="6453386"/>
            <a:ext cx="1197219" cy="404614"/>
          </a:xfrm>
        </p:spPr>
        <p:txBody>
          <a:bodyPr>
            <a:normAutofit/>
          </a:bodyPr>
          <a:lstStyle/>
          <a:p>
            <a:pPr>
              <a:spcAft>
                <a:spcPts val="600"/>
              </a:spcAft>
              <a:defRPr/>
            </a:pPr>
            <a:r>
              <a:rPr lang="en-US"/>
              <a:t>1-</a:t>
            </a:r>
            <a:fld id="{29C9E7A6-E3CB-4FDD-A52B-32856275EF2E}" type="slidenum">
              <a:rPr lang="en-US" smtClean="0"/>
              <a:pPr>
                <a:spcAft>
                  <a:spcPts val="600"/>
                </a:spcAft>
                <a:defRPr/>
              </a:pPr>
              <a:t>22</a:t>
            </a:fld>
            <a:endParaRPr lang="en-US"/>
          </a:p>
        </p:txBody>
      </p:sp>
    </p:spTree>
    <p:extLst>
      <p:ext uri="{BB962C8B-B14F-4D97-AF65-F5344CB8AC3E}">
        <p14:creationId xmlns:p14="http://schemas.microsoft.com/office/powerpoint/2010/main" val="2887877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F69B5CD-D3CB-401A-9FDD-538421E7FB2B}"/>
              </a:ext>
            </a:extLst>
          </p:cNvPr>
          <p:cNvSpPr>
            <a:spLocks noGrp="1"/>
          </p:cNvSpPr>
          <p:nvPr>
            <p:ph type="title"/>
          </p:nvPr>
        </p:nvSpPr>
        <p:spPr>
          <a:xfrm>
            <a:off x="685800" y="247650"/>
            <a:ext cx="7200900" cy="1485900"/>
          </a:xfrm>
        </p:spPr>
        <p:txBody>
          <a:bodyPr/>
          <a:lstStyle/>
          <a:p>
            <a:r>
              <a:rPr lang="en-US" sz="4400" dirty="0"/>
              <a:t>What are Organisations</a:t>
            </a:r>
            <a:endParaRPr lang="en-GB" dirty="0"/>
          </a:p>
        </p:txBody>
      </p:sp>
      <p:sp>
        <p:nvSpPr>
          <p:cNvPr id="3" name="Content Placeholder 2">
            <a:extLst>
              <a:ext uri="{FF2B5EF4-FFF2-40B4-BE49-F238E27FC236}">
                <a16:creationId xmlns="" xmlns:a16="http://schemas.microsoft.com/office/drawing/2014/main" id="{A91A2BE9-13EE-46BB-9E3D-5D6A3909CBDE}"/>
              </a:ext>
            </a:extLst>
          </p:cNvPr>
          <p:cNvSpPr>
            <a:spLocks noGrp="1"/>
          </p:cNvSpPr>
          <p:nvPr>
            <p:ph idx="1"/>
          </p:nvPr>
        </p:nvSpPr>
        <p:spPr>
          <a:xfrm>
            <a:off x="685800" y="1524000"/>
            <a:ext cx="7962900" cy="4191000"/>
          </a:xfrm>
        </p:spPr>
        <p:txBody>
          <a:bodyPr>
            <a:normAutofit lnSpcReduction="10000"/>
          </a:bodyPr>
          <a:lstStyle/>
          <a:p>
            <a:pPr algn="l"/>
            <a:r>
              <a:rPr lang="en-GB" sz="2400" b="0" i="0" u="none" strike="noStrike" baseline="0" dirty="0">
                <a:latin typeface="Times New Roman" panose="02020603050405020304" pitchFamily="18" charset="0"/>
              </a:rPr>
              <a:t>a deliberate arrangement of people to accomplish some specific purpose</a:t>
            </a:r>
          </a:p>
          <a:p>
            <a:pPr lvl="1"/>
            <a:r>
              <a:rPr lang="en-GB" sz="2400" b="0" i="0" u="none" strike="noStrike" baseline="0" dirty="0">
                <a:latin typeface="Times New Roman" panose="02020603050405020304" pitchFamily="18" charset="0"/>
              </a:rPr>
              <a:t>elements of definition</a:t>
            </a:r>
          </a:p>
          <a:p>
            <a:pPr lvl="2"/>
            <a:r>
              <a:rPr lang="en-GB" sz="2000" b="0" i="0" u="none" strike="noStrike" baseline="0" dirty="0">
                <a:latin typeface="Times New Roman" panose="02020603050405020304" pitchFamily="18" charset="0"/>
              </a:rPr>
              <a:t> each organization has a distinct purpose</a:t>
            </a:r>
          </a:p>
          <a:p>
            <a:pPr lvl="2"/>
            <a:r>
              <a:rPr lang="en-GB" sz="2000" b="0" i="0" u="none" strike="noStrike" baseline="0" dirty="0">
                <a:latin typeface="Times New Roman" panose="02020603050405020304" pitchFamily="18" charset="0"/>
              </a:rPr>
              <a:t> each organization is composed of people</a:t>
            </a:r>
          </a:p>
          <a:p>
            <a:pPr lvl="2"/>
            <a:r>
              <a:rPr lang="en-GB" sz="2000" b="0" i="0" u="none" strike="noStrike" baseline="0" dirty="0">
                <a:latin typeface="Times New Roman" panose="02020603050405020304" pitchFamily="18" charset="0"/>
              </a:rPr>
              <a:t> all organizations develop some deliberate structure</a:t>
            </a:r>
          </a:p>
          <a:p>
            <a:pPr marL="987552" lvl="2" indent="0">
              <a:buNone/>
            </a:pPr>
            <a:endParaRPr lang="en-GB" sz="2000" b="0" i="0" u="none" strike="noStrike" baseline="0" dirty="0">
              <a:latin typeface="Times New Roman" panose="02020603050405020304" pitchFamily="18" charset="0"/>
            </a:endParaRPr>
          </a:p>
          <a:p>
            <a:pPr marL="530352" lvl="1" indent="0">
              <a:buNone/>
            </a:pPr>
            <a:r>
              <a:rPr lang="en-GB" sz="2400" b="0" i="0" u="none" strike="noStrike" baseline="0" dirty="0">
                <a:latin typeface="Times New Roman" panose="02020603050405020304" pitchFamily="18" charset="0"/>
              </a:rPr>
              <a:t>–   </a:t>
            </a:r>
            <a:r>
              <a:rPr lang="en-GB" sz="2400" i="0" dirty="0">
                <a:latin typeface="Times New Roman" panose="02020603050405020304" pitchFamily="18" charset="0"/>
              </a:rPr>
              <a:t>today’s</a:t>
            </a:r>
            <a:r>
              <a:rPr lang="en-GB" sz="2400" b="0" i="0" u="none" strike="noStrike" baseline="0" dirty="0">
                <a:latin typeface="Times New Roman" panose="02020603050405020304" pitchFamily="18" charset="0"/>
              </a:rPr>
              <a:t> organizations have adopted:</a:t>
            </a:r>
          </a:p>
          <a:p>
            <a:pPr lvl="2"/>
            <a:r>
              <a:rPr lang="en-GB" sz="2000" b="0" i="0" u="none" strike="noStrike" baseline="0" dirty="0">
                <a:latin typeface="Times New Roman" panose="02020603050405020304" pitchFamily="18" charset="0"/>
              </a:rPr>
              <a:t> flexible </a:t>
            </a:r>
            <a:r>
              <a:rPr lang="en-GB" sz="2000" dirty="0">
                <a:latin typeface="Times New Roman" panose="02020603050405020304" pitchFamily="18" charset="0"/>
              </a:rPr>
              <a:t>work arrangements</a:t>
            </a:r>
          </a:p>
          <a:p>
            <a:pPr lvl="2"/>
            <a:r>
              <a:rPr lang="en-GB" sz="2000" dirty="0">
                <a:latin typeface="Times New Roman" panose="02020603050405020304" pitchFamily="18" charset="0"/>
              </a:rPr>
              <a:t> open communications</a:t>
            </a:r>
          </a:p>
          <a:p>
            <a:pPr lvl="2"/>
            <a:r>
              <a:rPr lang="en-GB" sz="2000" dirty="0">
                <a:latin typeface="Times New Roman" panose="02020603050405020304" pitchFamily="18" charset="0"/>
              </a:rPr>
              <a:t> greater responsiveness </a:t>
            </a:r>
            <a:r>
              <a:rPr lang="en-GB" sz="2000" b="0" i="0" u="none" strike="noStrike" baseline="0" dirty="0">
                <a:latin typeface="Times New Roman" panose="02020603050405020304" pitchFamily="18" charset="0"/>
              </a:rPr>
              <a:t>to changes</a:t>
            </a:r>
            <a:endParaRPr lang="en-GB" sz="2400" dirty="0"/>
          </a:p>
        </p:txBody>
      </p:sp>
      <p:sp>
        <p:nvSpPr>
          <p:cNvPr id="4" name="Footer Placeholder 3">
            <a:extLst>
              <a:ext uri="{FF2B5EF4-FFF2-40B4-BE49-F238E27FC236}">
                <a16:creationId xmlns="" xmlns:a16="http://schemas.microsoft.com/office/drawing/2014/main" id="{FC99A74B-1F59-4530-8533-E4F1CF1D5D69}"/>
              </a:ext>
            </a:extLst>
          </p:cNvPr>
          <p:cNvSpPr>
            <a:spLocks noGrp="1"/>
          </p:cNvSpPr>
          <p:nvPr>
            <p:ph type="ftr" sz="quarter" idx="11"/>
          </p:nvPr>
        </p:nvSpPr>
        <p:spPr/>
        <p:txBody>
          <a:bodyPr/>
          <a:lstStyle/>
          <a:p>
            <a:pPr>
              <a:defRPr/>
            </a:pPr>
            <a:r>
              <a:rPr lang="en-US"/>
              <a:t>Copyright ©2009 Pearson Education, Inc. Publishing as Prentice Hall.  </a:t>
            </a:r>
          </a:p>
        </p:txBody>
      </p:sp>
      <p:sp>
        <p:nvSpPr>
          <p:cNvPr id="5" name="Slide Number Placeholder 4">
            <a:extLst>
              <a:ext uri="{FF2B5EF4-FFF2-40B4-BE49-F238E27FC236}">
                <a16:creationId xmlns="" xmlns:a16="http://schemas.microsoft.com/office/drawing/2014/main" id="{26F7F933-4D00-4468-83DA-EF25E9931810}"/>
              </a:ext>
            </a:extLst>
          </p:cNvPr>
          <p:cNvSpPr>
            <a:spLocks noGrp="1"/>
          </p:cNvSpPr>
          <p:nvPr>
            <p:ph type="sldNum" sz="quarter" idx="12"/>
          </p:nvPr>
        </p:nvSpPr>
        <p:spPr/>
        <p:txBody>
          <a:bodyPr/>
          <a:lstStyle/>
          <a:p>
            <a:pPr>
              <a:defRPr/>
            </a:pPr>
            <a:r>
              <a:rPr lang="en-US"/>
              <a:t>1-</a:t>
            </a:r>
            <a:fld id="{729CE07F-D228-43FE-B2C8-8F2470F73031}" type="slidenum">
              <a:rPr lang="en-US" smtClean="0"/>
              <a:pPr>
                <a:defRPr/>
              </a:pPr>
              <a:t>23</a:t>
            </a:fld>
            <a:endParaRPr lang="en-US"/>
          </a:p>
        </p:txBody>
      </p:sp>
    </p:spTree>
    <p:extLst>
      <p:ext uri="{BB962C8B-B14F-4D97-AF65-F5344CB8AC3E}">
        <p14:creationId xmlns:p14="http://schemas.microsoft.com/office/powerpoint/2010/main" val="4278650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p:cNvPicPr>
            <a:picLocks noChangeAspect="1" noChangeArrowheads="1"/>
          </p:cNvPicPr>
          <p:nvPr/>
        </p:nvPicPr>
        <p:blipFill rotWithShape="1">
          <a:blip r:embed="rId2" cstate="print"/>
          <a:srcRect l="5000" t="16340" r="5000" b="8085"/>
          <a:stretch/>
        </p:blipFill>
        <p:spPr bwMode="auto">
          <a:xfrm>
            <a:off x="881504" y="2097616"/>
            <a:ext cx="7772400" cy="2662767"/>
          </a:xfrm>
          <a:prstGeom prst="rect">
            <a:avLst/>
          </a:prstGeom>
          <a:noFill/>
          <a:ln w="9525">
            <a:noFill/>
            <a:miter lim="800000"/>
            <a:headEnd/>
            <a:tailEnd/>
          </a:ln>
        </p:spPr>
      </p:pic>
      <p:sp>
        <p:nvSpPr>
          <p:cNvPr id="15363" name="Slide Number Placeholder 4"/>
          <p:cNvSpPr>
            <a:spLocks noGrp="1"/>
          </p:cNvSpPr>
          <p:nvPr>
            <p:ph type="sldNum" sz="quarter" idx="12"/>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r>
              <a:rPr lang="en-US"/>
              <a:t>1-</a:t>
            </a:r>
            <a:fld id="{A4975601-A45A-4CFC-A62D-6FB8089DE4CA}" type="slidenum">
              <a:rPr lang="en-US" smtClean="0"/>
              <a:pPr fontAlgn="base">
                <a:spcBef>
                  <a:spcPct val="0"/>
                </a:spcBef>
                <a:spcAft>
                  <a:spcPct val="0"/>
                </a:spcAft>
                <a:defRPr/>
              </a:pPr>
              <a:t>24</a:t>
            </a:fld>
            <a:endParaRPr lang="en-US"/>
          </a:p>
        </p:txBody>
      </p:sp>
      <p:sp>
        <p:nvSpPr>
          <p:cNvPr id="4" name="Title 1">
            <a:extLst>
              <a:ext uri="{FF2B5EF4-FFF2-40B4-BE49-F238E27FC236}">
                <a16:creationId xmlns="" xmlns:a16="http://schemas.microsoft.com/office/drawing/2014/main" id="{2413B57B-C52C-4B4B-B705-21967DAD7A05}"/>
              </a:ext>
            </a:extLst>
          </p:cNvPr>
          <p:cNvSpPr txBox="1">
            <a:spLocks/>
          </p:cNvSpPr>
          <p:nvPr/>
        </p:nvSpPr>
        <p:spPr>
          <a:xfrm>
            <a:off x="475105" y="457200"/>
            <a:ext cx="8178799" cy="1485900"/>
          </a:xfrm>
          <a:prstGeom prst="rect">
            <a:avLst/>
          </a:prstGeom>
          <a:noFill/>
        </p:spPr>
        <p:txBody>
          <a:bodyPr rtlCol="0">
            <a:normAutofit/>
          </a:bodyPr>
          <a:lstStyle>
            <a:lvl1pPr algn="l" defTabSz="685800" rtl="0" eaLnBrk="1" latinLnBrk="0" hangingPunct="1">
              <a:lnSpc>
                <a:spcPct val="89000"/>
              </a:lnSpc>
              <a:spcBef>
                <a:spcPct val="0"/>
              </a:spcBef>
              <a:buNone/>
              <a:defRPr sz="4400" kern="1200" baseline="0">
                <a:solidFill>
                  <a:schemeClr val="tx2"/>
                </a:solidFill>
                <a:latin typeface="+mj-lt"/>
                <a:ea typeface="+mj-ea"/>
                <a:cs typeface="+mj-cs"/>
              </a:defRPr>
            </a:lvl1pPr>
          </a:lstStyle>
          <a:p>
            <a:pPr algn="ctr">
              <a:defRPr/>
            </a:pPr>
            <a:r>
              <a:rPr lang="en-US" dirty="0"/>
              <a:t>Three main characteristics of Organisations</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 xmlns:a16="http://schemas.microsoft.com/office/drawing/2014/main" id="{1348BB67-2129-4B14-A93F-1EE0165967B9}"/>
              </a:ext>
            </a:extLst>
          </p:cNvPr>
          <p:cNvSpPr>
            <a:spLocks noGrp="1"/>
          </p:cNvSpPr>
          <p:nvPr>
            <p:ph type="sldNum" sz="quarter" idx="12"/>
          </p:nvPr>
        </p:nvSpPr>
        <p:spPr/>
        <p:txBody>
          <a:bodyPr/>
          <a:lstStyle/>
          <a:p>
            <a:pPr>
              <a:defRPr/>
            </a:pPr>
            <a:r>
              <a:rPr lang="en-US"/>
              <a:t>1-</a:t>
            </a:r>
            <a:fld id="{29C9E7A6-E3CB-4FDD-A52B-32856275EF2E}" type="slidenum">
              <a:rPr lang="en-US" smtClean="0"/>
              <a:pPr>
                <a:defRPr/>
              </a:pPr>
              <a:t>25</a:t>
            </a:fld>
            <a:endParaRPr lang="en-US"/>
          </a:p>
        </p:txBody>
      </p:sp>
      <p:graphicFrame>
        <p:nvGraphicFramePr>
          <p:cNvPr id="5" name="Table 5">
            <a:extLst>
              <a:ext uri="{FF2B5EF4-FFF2-40B4-BE49-F238E27FC236}">
                <a16:creationId xmlns="" xmlns:a16="http://schemas.microsoft.com/office/drawing/2014/main" id="{AE861A26-5568-4F44-9A28-FD040FC0AF57}"/>
              </a:ext>
            </a:extLst>
          </p:cNvPr>
          <p:cNvGraphicFramePr>
            <a:graphicFrameLocks noGrp="1"/>
          </p:cNvGraphicFramePr>
          <p:nvPr>
            <p:extLst>
              <p:ext uri="{D42A27DB-BD31-4B8C-83A1-F6EECF244321}">
                <p14:modId xmlns:p14="http://schemas.microsoft.com/office/powerpoint/2010/main" val="3642697426"/>
              </p:ext>
            </p:extLst>
          </p:nvPr>
        </p:nvGraphicFramePr>
        <p:xfrm>
          <a:off x="529389" y="990600"/>
          <a:ext cx="8610600" cy="4583582"/>
        </p:xfrm>
        <a:graphic>
          <a:graphicData uri="http://schemas.openxmlformats.org/drawingml/2006/table">
            <a:tbl>
              <a:tblPr firstRow="1" bandRow="1">
                <a:tableStyleId>{5C22544A-7EE6-4342-B048-85BDC9FD1C3A}</a:tableStyleId>
              </a:tblPr>
              <a:tblGrid>
                <a:gridCol w="4305300">
                  <a:extLst>
                    <a:ext uri="{9D8B030D-6E8A-4147-A177-3AD203B41FA5}">
                      <a16:colId xmlns="" xmlns:a16="http://schemas.microsoft.com/office/drawing/2014/main" val="4139840989"/>
                    </a:ext>
                  </a:extLst>
                </a:gridCol>
                <a:gridCol w="4305300">
                  <a:extLst>
                    <a:ext uri="{9D8B030D-6E8A-4147-A177-3AD203B41FA5}">
                      <a16:colId xmlns="" xmlns:a16="http://schemas.microsoft.com/office/drawing/2014/main" val="2241196488"/>
                    </a:ext>
                  </a:extLst>
                </a:gridCol>
              </a:tblGrid>
              <a:tr h="458358">
                <a:tc>
                  <a:txBody>
                    <a:bodyPr/>
                    <a:lstStyle/>
                    <a:p>
                      <a:r>
                        <a:rPr lang="en-GB" sz="2400" dirty="0"/>
                        <a:t>Traditional Organisations </a:t>
                      </a:r>
                    </a:p>
                  </a:txBody>
                  <a:tcPr/>
                </a:tc>
                <a:tc>
                  <a:txBody>
                    <a:bodyPr/>
                    <a:lstStyle/>
                    <a:p>
                      <a:r>
                        <a:rPr lang="en-GB" sz="2400" dirty="0"/>
                        <a:t>Contemporary Organisations </a:t>
                      </a:r>
                    </a:p>
                  </a:txBody>
                  <a:tcPr/>
                </a:tc>
                <a:extLst>
                  <a:ext uri="{0D108BD9-81ED-4DB2-BD59-A6C34878D82A}">
                    <a16:rowId xmlns="" xmlns:a16="http://schemas.microsoft.com/office/drawing/2014/main" val="8831918"/>
                  </a:ext>
                </a:extLst>
              </a:tr>
              <a:tr h="4125224">
                <a:tc>
                  <a:txBody>
                    <a:bodyPr/>
                    <a:lstStyle/>
                    <a:p>
                      <a:pPr marL="342900" indent="-342900">
                        <a:buFont typeface="Arial" panose="020B0604020202020204" pitchFamily="34" charset="0"/>
                        <a:buChar char="•"/>
                      </a:pPr>
                      <a:r>
                        <a:rPr lang="en-GB" sz="2000" dirty="0"/>
                        <a:t>Stable </a:t>
                      </a:r>
                    </a:p>
                    <a:p>
                      <a:pPr marL="342900" indent="-342900">
                        <a:buFont typeface="Arial" panose="020B0604020202020204" pitchFamily="34" charset="0"/>
                        <a:buChar char="•"/>
                      </a:pPr>
                      <a:r>
                        <a:rPr lang="en-GB" sz="2000" dirty="0"/>
                        <a:t>Rigid</a:t>
                      </a:r>
                    </a:p>
                    <a:p>
                      <a:pPr marL="342900" indent="-342900">
                        <a:buFont typeface="Arial" panose="020B0604020202020204" pitchFamily="34" charset="0"/>
                        <a:buChar char="•"/>
                      </a:pPr>
                      <a:r>
                        <a:rPr lang="en-GB" sz="2000" dirty="0"/>
                        <a:t>Job-focused</a:t>
                      </a:r>
                    </a:p>
                    <a:p>
                      <a:pPr marL="342900" indent="-342900">
                        <a:buFont typeface="Arial" panose="020B0604020202020204" pitchFamily="34" charset="0"/>
                        <a:buChar char="•"/>
                      </a:pPr>
                      <a:r>
                        <a:rPr lang="en-GB" sz="2000" dirty="0"/>
                        <a:t>Work defined by job positions</a:t>
                      </a:r>
                    </a:p>
                    <a:p>
                      <a:pPr marL="342900" indent="-342900">
                        <a:buFont typeface="Arial" panose="020B0604020202020204" pitchFamily="34" charset="0"/>
                        <a:buChar char="•"/>
                      </a:pPr>
                      <a:r>
                        <a:rPr lang="en-GB" sz="2000" dirty="0"/>
                        <a:t>Stability of job</a:t>
                      </a:r>
                    </a:p>
                    <a:p>
                      <a:pPr marL="342900" indent="-342900">
                        <a:buFont typeface="Arial" panose="020B0604020202020204" pitchFamily="34" charset="0"/>
                        <a:buChar char="•"/>
                      </a:pPr>
                      <a:r>
                        <a:rPr lang="en-GB" sz="2000" dirty="0"/>
                        <a:t>Command-oriented</a:t>
                      </a:r>
                    </a:p>
                    <a:p>
                      <a:pPr marL="342900" indent="-342900">
                        <a:buFont typeface="Arial" panose="020B0604020202020204" pitchFamily="34" charset="0"/>
                        <a:buChar char="•"/>
                      </a:pPr>
                      <a:r>
                        <a:rPr lang="en-GB" sz="2000" dirty="0"/>
                        <a:t>Managers make decision</a:t>
                      </a:r>
                    </a:p>
                    <a:p>
                      <a:pPr marL="342900" indent="-342900">
                        <a:buFont typeface="Arial" panose="020B0604020202020204" pitchFamily="34" charset="0"/>
                        <a:buChar char="•"/>
                      </a:pPr>
                      <a:r>
                        <a:rPr lang="en-GB" sz="2000" dirty="0"/>
                        <a:t>Rule-oriented</a:t>
                      </a:r>
                    </a:p>
                    <a:p>
                      <a:pPr marL="342900" indent="-342900">
                        <a:buFont typeface="Arial" panose="020B0604020202020204" pitchFamily="34" charset="0"/>
                        <a:buChar char="•"/>
                      </a:pPr>
                      <a:r>
                        <a:rPr lang="en-GB" sz="2000" dirty="0"/>
                        <a:t>Relatively homogenous workforce</a:t>
                      </a:r>
                    </a:p>
                    <a:p>
                      <a:pPr marL="342900" indent="-342900">
                        <a:buFont typeface="Arial" panose="020B0604020202020204" pitchFamily="34" charset="0"/>
                        <a:buChar char="•"/>
                      </a:pPr>
                      <a:r>
                        <a:rPr lang="en-GB" sz="2000" dirty="0"/>
                        <a:t>Hierarchical relationships</a:t>
                      </a:r>
                    </a:p>
                    <a:p>
                      <a:pPr marL="342900" indent="-342900">
                        <a:buFont typeface="Arial" panose="020B0604020202020204" pitchFamily="34" charset="0"/>
                        <a:buChar char="•"/>
                      </a:pPr>
                      <a:r>
                        <a:rPr lang="en-GB" sz="2000" dirty="0"/>
                        <a:t>Work within organisation structure and specified time</a:t>
                      </a:r>
                    </a:p>
                    <a:p>
                      <a:pPr marL="342900" indent="-342900">
                        <a:buFont typeface="Arial" panose="020B0604020202020204" pitchFamily="34" charset="0"/>
                        <a:buChar char="•"/>
                      </a:pPr>
                      <a:endParaRPr lang="en-GB" sz="2400" dirty="0"/>
                    </a:p>
                  </a:txBody>
                  <a:tcPr/>
                </a:tc>
                <a:tc>
                  <a:txBody>
                    <a:bodyPr/>
                    <a:lstStyle/>
                    <a:p>
                      <a:pPr marL="342900" indent="-342900">
                        <a:buFont typeface="Arial" panose="020B0604020202020204" pitchFamily="34" charset="0"/>
                        <a:buChar char="•"/>
                      </a:pPr>
                      <a:r>
                        <a:rPr lang="en-GB" sz="2000" kern="1200" dirty="0">
                          <a:solidFill>
                            <a:schemeClr val="dk1"/>
                          </a:solidFill>
                          <a:latin typeface="+mn-lt"/>
                          <a:ea typeface="+mn-ea"/>
                          <a:cs typeface="+mn-cs"/>
                        </a:rPr>
                        <a:t>Dynamic</a:t>
                      </a:r>
                    </a:p>
                    <a:p>
                      <a:pPr marL="342900" indent="-342900">
                        <a:buFont typeface="Arial" panose="020B0604020202020204" pitchFamily="34" charset="0"/>
                        <a:buChar char="•"/>
                      </a:pPr>
                      <a:r>
                        <a:rPr lang="en-GB" sz="2000" kern="1200" dirty="0">
                          <a:solidFill>
                            <a:schemeClr val="dk1"/>
                          </a:solidFill>
                          <a:latin typeface="+mn-lt"/>
                          <a:ea typeface="+mn-ea"/>
                          <a:cs typeface="+mn-cs"/>
                        </a:rPr>
                        <a:t>Flexible</a:t>
                      </a:r>
                    </a:p>
                    <a:p>
                      <a:pPr marL="342900" indent="-342900">
                        <a:buFont typeface="Arial" panose="020B0604020202020204" pitchFamily="34" charset="0"/>
                        <a:buChar char="•"/>
                      </a:pPr>
                      <a:r>
                        <a:rPr lang="en-GB" sz="2000" kern="1200" dirty="0">
                          <a:solidFill>
                            <a:schemeClr val="dk1"/>
                          </a:solidFill>
                          <a:latin typeface="+mn-lt"/>
                          <a:ea typeface="+mn-ea"/>
                          <a:cs typeface="+mn-cs"/>
                        </a:rPr>
                        <a:t>Skills focused</a:t>
                      </a:r>
                    </a:p>
                    <a:p>
                      <a:pPr marL="342900" indent="-342900">
                        <a:buFont typeface="Arial" panose="020B0604020202020204" pitchFamily="34" charset="0"/>
                        <a:buChar char="•"/>
                      </a:pPr>
                      <a:r>
                        <a:rPr lang="en-GB" sz="2000" kern="1200" dirty="0">
                          <a:solidFill>
                            <a:schemeClr val="dk1"/>
                          </a:solidFill>
                          <a:latin typeface="+mn-lt"/>
                          <a:ea typeface="+mn-ea"/>
                          <a:cs typeface="+mn-cs"/>
                        </a:rPr>
                        <a:t>Work defined by tasks</a:t>
                      </a:r>
                    </a:p>
                    <a:p>
                      <a:pPr marL="342900" indent="-342900">
                        <a:buFont typeface="Arial" panose="020B0604020202020204" pitchFamily="34" charset="0"/>
                        <a:buChar char="•"/>
                      </a:pPr>
                      <a:r>
                        <a:rPr lang="en-GB" sz="2000" kern="1200" dirty="0">
                          <a:solidFill>
                            <a:schemeClr val="dk1"/>
                          </a:solidFill>
                          <a:latin typeface="+mn-lt"/>
                          <a:ea typeface="+mn-ea"/>
                          <a:cs typeface="+mn-cs"/>
                        </a:rPr>
                        <a:t>Career oriented</a:t>
                      </a:r>
                    </a:p>
                    <a:p>
                      <a:pPr marL="342900" indent="-342900">
                        <a:buFont typeface="Arial" panose="020B0604020202020204" pitchFamily="34" charset="0"/>
                        <a:buChar char="•"/>
                      </a:pPr>
                      <a:r>
                        <a:rPr lang="en-GB" sz="2000" kern="1200" dirty="0">
                          <a:solidFill>
                            <a:schemeClr val="dk1"/>
                          </a:solidFill>
                          <a:latin typeface="+mn-lt"/>
                          <a:ea typeface="+mn-ea"/>
                          <a:cs typeface="+mn-cs"/>
                        </a:rPr>
                        <a:t>Involvement oriented</a:t>
                      </a:r>
                    </a:p>
                    <a:p>
                      <a:pPr marL="342900" indent="-342900">
                        <a:buFont typeface="Arial" panose="020B0604020202020204" pitchFamily="34" charset="0"/>
                        <a:buChar char="•"/>
                      </a:pPr>
                      <a:r>
                        <a:rPr lang="en-GB" sz="2000" kern="1200" dirty="0">
                          <a:solidFill>
                            <a:schemeClr val="dk1"/>
                          </a:solidFill>
                          <a:latin typeface="+mn-lt"/>
                          <a:ea typeface="+mn-ea"/>
                          <a:cs typeface="+mn-cs"/>
                        </a:rPr>
                        <a:t>Employees participate in decision</a:t>
                      </a:r>
                    </a:p>
                    <a:p>
                      <a:pPr marL="342900" indent="-342900">
                        <a:buFont typeface="Arial" panose="020B0604020202020204" pitchFamily="34" charset="0"/>
                        <a:buChar char="•"/>
                      </a:pPr>
                      <a:r>
                        <a:rPr lang="en-GB" sz="2000" kern="1200" dirty="0">
                          <a:solidFill>
                            <a:schemeClr val="dk1"/>
                          </a:solidFill>
                          <a:latin typeface="+mn-lt"/>
                          <a:ea typeface="+mn-ea"/>
                          <a:cs typeface="+mn-cs"/>
                        </a:rPr>
                        <a:t>Customer-oriented</a:t>
                      </a:r>
                    </a:p>
                    <a:p>
                      <a:pPr marL="342900" indent="-342900">
                        <a:buFont typeface="Arial" panose="020B0604020202020204" pitchFamily="34" charset="0"/>
                        <a:buChar char="•"/>
                      </a:pPr>
                      <a:r>
                        <a:rPr lang="en-GB" sz="2000" kern="1200" dirty="0">
                          <a:solidFill>
                            <a:schemeClr val="dk1"/>
                          </a:solidFill>
                          <a:latin typeface="+mn-lt"/>
                          <a:ea typeface="+mn-ea"/>
                          <a:cs typeface="+mn-cs"/>
                        </a:rPr>
                        <a:t>Diverse Work force</a:t>
                      </a:r>
                    </a:p>
                    <a:p>
                      <a:pPr marL="342900" indent="-342900">
                        <a:buFont typeface="Arial" panose="020B0604020202020204" pitchFamily="34" charset="0"/>
                        <a:buChar char="•"/>
                      </a:pPr>
                      <a:r>
                        <a:rPr lang="en-GB" sz="2000" kern="1200" dirty="0">
                          <a:solidFill>
                            <a:schemeClr val="dk1"/>
                          </a:solidFill>
                          <a:latin typeface="+mn-lt"/>
                          <a:ea typeface="+mn-ea"/>
                          <a:cs typeface="+mn-cs"/>
                        </a:rPr>
                        <a:t>Lateral and networked relations</a:t>
                      </a:r>
                    </a:p>
                    <a:p>
                      <a:pPr marL="342900" indent="-342900">
                        <a:buFont typeface="Arial" panose="020B0604020202020204" pitchFamily="34" charset="0"/>
                        <a:buChar char="•"/>
                      </a:pPr>
                      <a:r>
                        <a:rPr lang="en-GB" sz="2000" kern="1200" dirty="0">
                          <a:solidFill>
                            <a:schemeClr val="dk1"/>
                          </a:solidFill>
                          <a:latin typeface="+mn-lt"/>
                          <a:ea typeface="+mn-ea"/>
                          <a:cs typeface="+mn-cs"/>
                        </a:rPr>
                        <a:t>Work time and place flexible based on task</a:t>
                      </a:r>
                    </a:p>
                  </a:txBody>
                  <a:tcPr/>
                </a:tc>
                <a:extLst>
                  <a:ext uri="{0D108BD9-81ED-4DB2-BD59-A6C34878D82A}">
                    <a16:rowId xmlns="" xmlns:a16="http://schemas.microsoft.com/office/drawing/2014/main" val="1938944044"/>
                  </a:ext>
                </a:extLst>
              </a:tr>
            </a:tbl>
          </a:graphicData>
        </a:graphic>
      </p:graphicFrame>
      <p:sp>
        <p:nvSpPr>
          <p:cNvPr id="7" name="TextBox 6">
            <a:extLst>
              <a:ext uri="{FF2B5EF4-FFF2-40B4-BE49-F238E27FC236}">
                <a16:creationId xmlns="" xmlns:a16="http://schemas.microsoft.com/office/drawing/2014/main" id="{1EDE68EC-028C-4F30-B9CD-5DA2607897C4}"/>
              </a:ext>
            </a:extLst>
          </p:cNvPr>
          <p:cNvSpPr txBox="1"/>
          <p:nvPr/>
        </p:nvSpPr>
        <p:spPr>
          <a:xfrm>
            <a:off x="1447800" y="164971"/>
            <a:ext cx="7407442" cy="707886"/>
          </a:xfrm>
          <a:prstGeom prst="rect">
            <a:avLst/>
          </a:prstGeom>
          <a:noFill/>
        </p:spPr>
        <p:txBody>
          <a:bodyPr wrap="square" rtlCol="0">
            <a:spAutoFit/>
          </a:bodyPr>
          <a:lstStyle/>
          <a:p>
            <a:r>
              <a:rPr lang="en-GB" sz="4000" b="1" dirty="0"/>
              <a:t>Changing nature of organisations</a:t>
            </a:r>
          </a:p>
        </p:txBody>
      </p:sp>
    </p:spTree>
    <p:extLst>
      <p:ext uri="{BB962C8B-B14F-4D97-AF65-F5344CB8AC3E}">
        <p14:creationId xmlns:p14="http://schemas.microsoft.com/office/powerpoint/2010/main" val="18549203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048A3D70-E043-4DCB-B6AC-B8910898FDBC}"/>
              </a:ext>
            </a:extLst>
          </p:cNvPr>
          <p:cNvSpPr>
            <a:spLocks noGrp="1"/>
          </p:cNvSpPr>
          <p:nvPr>
            <p:ph type="sldNum" sz="quarter" idx="12"/>
          </p:nvPr>
        </p:nvSpPr>
        <p:spPr/>
        <p:txBody>
          <a:bodyPr anchor="ctr">
            <a:normAutofit/>
          </a:bodyPr>
          <a:lstStyle/>
          <a:p>
            <a:pPr>
              <a:spcAft>
                <a:spcPts val="600"/>
              </a:spcAft>
              <a:defRPr/>
            </a:pPr>
            <a:r>
              <a:rPr lang="en-US"/>
              <a:t>1-</a:t>
            </a:r>
            <a:fld id="{B22111B9-6ACD-4A16-9A9E-5901C5FBBFF8}" type="slidenum">
              <a:rPr lang="en-US" smtClean="0"/>
              <a:pPr>
                <a:spcAft>
                  <a:spcPts val="600"/>
                </a:spcAft>
                <a:defRPr/>
              </a:pPr>
              <a:t>26</a:t>
            </a:fld>
            <a:endParaRPr lang="en-US"/>
          </a:p>
        </p:txBody>
      </p:sp>
      <p:sp>
        <p:nvSpPr>
          <p:cNvPr id="7" name="Rectangle 6">
            <a:extLst>
              <a:ext uri="{FF2B5EF4-FFF2-40B4-BE49-F238E27FC236}">
                <a16:creationId xmlns="" xmlns:a16="http://schemas.microsoft.com/office/drawing/2014/main" id="{B8E9A4CB-F14C-4186-B5D4-F0792188930D}"/>
              </a:ext>
            </a:extLst>
          </p:cNvPr>
          <p:cNvSpPr/>
          <p:nvPr/>
        </p:nvSpPr>
        <p:spPr>
          <a:xfrm rot="20935902">
            <a:off x="2052722" y="2644172"/>
            <a:ext cx="5038559" cy="1569660"/>
          </a:xfrm>
          <a:prstGeom prst="rect">
            <a:avLst/>
          </a:prstGeom>
          <a:noFill/>
        </p:spPr>
        <p:txBody>
          <a:bodyPr wrap="none" lIns="91440" tIns="45720" rIns="91440" bIns="45720">
            <a:spAutoFit/>
          </a:bodyPr>
          <a:lstStyle/>
          <a:p>
            <a:pPr algn="ctr"/>
            <a:r>
              <a:rPr lang="en-US" sz="9600" b="1"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The End</a:t>
            </a:r>
          </a:p>
        </p:txBody>
      </p:sp>
    </p:spTree>
    <p:extLst>
      <p:ext uri="{BB962C8B-B14F-4D97-AF65-F5344CB8AC3E}">
        <p14:creationId xmlns:p14="http://schemas.microsoft.com/office/powerpoint/2010/main" val="37623054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 xmlns:a16="http://schemas.microsoft.com/office/drawing/2014/main" id="{961D8973-EAA9-459A-AF59-BBB4233D6C7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 xmlns:a16="http://schemas.microsoft.com/office/drawing/2014/main" id="{97E16B3D-7F97-4DBE-BD76-1D1A2D4E96B2}"/>
              </a:ext>
            </a:extLst>
          </p:cNvPr>
          <p:cNvSpPr>
            <a:spLocks noGrp="1"/>
          </p:cNvSpPr>
          <p:nvPr>
            <p:ph type="title"/>
          </p:nvPr>
        </p:nvSpPr>
        <p:spPr>
          <a:xfrm>
            <a:off x="228600" y="685800"/>
            <a:ext cx="5181600" cy="1485900"/>
          </a:xfrm>
        </p:spPr>
        <p:txBody>
          <a:bodyPr>
            <a:normAutofit/>
          </a:bodyPr>
          <a:lstStyle/>
          <a:p>
            <a:r>
              <a:rPr lang="en-GB" sz="4000" b="1" dirty="0"/>
              <a:t>Why Study Management?</a:t>
            </a:r>
          </a:p>
        </p:txBody>
      </p:sp>
      <p:sp>
        <p:nvSpPr>
          <p:cNvPr id="7" name="Content Placeholder 6">
            <a:extLst>
              <a:ext uri="{FF2B5EF4-FFF2-40B4-BE49-F238E27FC236}">
                <a16:creationId xmlns="" xmlns:a16="http://schemas.microsoft.com/office/drawing/2014/main" id="{42B39D27-43DB-4C80-9A85-E17F3556774F}"/>
              </a:ext>
            </a:extLst>
          </p:cNvPr>
          <p:cNvSpPr>
            <a:spLocks noGrp="1"/>
          </p:cNvSpPr>
          <p:nvPr>
            <p:ph idx="1"/>
          </p:nvPr>
        </p:nvSpPr>
        <p:spPr>
          <a:xfrm>
            <a:off x="228600" y="2286000"/>
            <a:ext cx="5181600" cy="4267200"/>
          </a:xfrm>
        </p:spPr>
        <p:txBody>
          <a:bodyPr>
            <a:normAutofit/>
          </a:bodyPr>
          <a:lstStyle/>
          <a:p>
            <a:pPr marL="0" indent="0">
              <a:buNone/>
            </a:pPr>
            <a:r>
              <a:rPr lang="en-GB" sz="1800" b="0" i="0" u="none" strike="noStrike" baseline="0" dirty="0">
                <a:latin typeface="Times New Roman" panose="02020603050405020304" pitchFamily="18" charset="0"/>
              </a:rPr>
              <a:t>Universality of Management</a:t>
            </a:r>
          </a:p>
          <a:p>
            <a:pPr lvl="1"/>
            <a:r>
              <a:rPr lang="en-GB" sz="1800" b="0" i="0" u="none" strike="noStrike" baseline="0" dirty="0">
                <a:latin typeface="Times New Roman" panose="02020603050405020304" pitchFamily="18" charset="0"/>
              </a:rPr>
              <a:t> management is needed</a:t>
            </a:r>
          </a:p>
          <a:p>
            <a:pPr lvl="2">
              <a:buFont typeface="Courier New" panose="02070309020205020404" pitchFamily="49" charset="0"/>
              <a:buChar char="o"/>
            </a:pPr>
            <a:r>
              <a:rPr lang="en-GB" b="0" i="0" u="none" strike="noStrike" baseline="0" dirty="0">
                <a:latin typeface="Times New Roman" panose="02020603050405020304" pitchFamily="18" charset="0"/>
              </a:rPr>
              <a:t> in all types and sizes of organizations</a:t>
            </a:r>
          </a:p>
          <a:p>
            <a:pPr lvl="2">
              <a:buFont typeface="Courier New" panose="02070309020205020404" pitchFamily="49" charset="0"/>
              <a:buChar char="o"/>
            </a:pPr>
            <a:r>
              <a:rPr lang="en-GB" b="0" i="0" u="none" strike="noStrike" baseline="0" dirty="0">
                <a:latin typeface="Times New Roman" panose="02020603050405020304" pitchFamily="18" charset="0"/>
              </a:rPr>
              <a:t> at all organizational levels</a:t>
            </a:r>
          </a:p>
          <a:p>
            <a:pPr lvl="2">
              <a:buFont typeface="Courier New" panose="02070309020205020404" pitchFamily="49" charset="0"/>
              <a:buChar char="o"/>
            </a:pPr>
            <a:r>
              <a:rPr lang="en-GB" b="0" i="0" u="none" strike="noStrike" baseline="0" dirty="0">
                <a:latin typeface="Times New Roman" panose="02020603050405020304" pitchFamily="18" charset="0"/>
              </a:rPr>
              <a:t> in all work areas</a:t>
            </a:r>
          </a:p>
          <a:p>
            <a:pPr marL="987552" lvl="2" indent="0">
              <a:buNone/>
            </a:pPr>
            <a:endParaRPr lang="en-GB" b="0" i="0" u="none" strike="noStrike" baseline="0" dirty="0">
              <a:latin typeface="Times New Roman" panose="02020603050405020304" pitchFamily="18" charset="0"/>
            </a:endParaRPr>
          </a:p>
          <a:p>
            <a:pPr lvl="1"/>
            <a:r>
              <a:rPr lang="en-GB" sz="1800" i="0" dirty="0">
                <a:latin typeface="Times New Roman" panose="02020603050405020304" pitchFamily="18" charset="0"/>
              </a:rPr>
              <a:t>management</a:t>
            </a:r>
            <a:r>
              <a:rPr lang="en-GB" sz="1800" b="0" i="0" u="none" strike="noStrike" baseline="0" dirty="0">
                <a:latin typeface="Times New Roman" panose="02020603050405020304" pitchFamily="18" charset="0"/>
              </a:rPr>
              <a:t> functions must be performed in all organisations</a:t>
            </a:r>
          </a:p>
          <a:p>
            <a:pPr lvl="2">
              <a:buFont typeface="Courier New" panose="02070309020205020404" pitchFamily="49" charset="0"/>
              <a:buChar char="o"/>
            </a:pPr>
            <a:r>
              <a:rPr lang="en-GB" b="0" i="0" u="none" strike="noStrike" baseline="0" dirty="0">
                <a:latin typeface="Times New Roman" panose="02020603050405020304" pitchFamily="18" charset="0"/>
              </a:rPr>
              <a:t> consequently, </a:t>
            </a:r>
            <a:r>
              <a:rPr lang="en-GB" i="0" dirty="0">
                <a:latin typeface="Times New Roman" panose="02020603050405020304" pitchFamily="18" charset="0"/>
              </a:rPr>
              <a:t>have</a:t>
            </a:r>
            <a:r>
              <a:rPr lang="en-GB" b="0" i="0" u="none" strike="noStrike" baseline="0" dirty="0">
                <a:latin typeface="Times New Roman" panose="02020603050405020304" pitchFamily="18" charset="0"/>
              </a:rPr>
              <a:t> vested interest in improving management</a:t>
            </a:r>
            <a:endParaRPr lang="en-GB" dirty="0"/>
          </a:p>
        </p:txBody>
      </p:sp>
      <p:sp>
        <p:nvSpPr>
          <p:cNvPr id="15" name="Rectangle 14">
            <a:extLst>
              <a:ext uri="{FF2B5EF4-FFF2-40B4-BE49-F238E27FC236}">
                <a16:creationId xmlns="" xmlns:a16="http://schemas.microsoft.com/office/drawing/2014/main" id="{FBEA8A33-C0D0-416D-8359-724B8828C7C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5537745" y="0"/>
            <a:ext cx="17145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9" name="Picture 8" descr="A picture containing water, table&#10;&#10;Description automatically generated">
            <a:extLst>
              <a:ext uri="{FF2B5EF4-FFF2-40B4-BE49-F238E27FC236}">
                <a16:creationId xmlns="" xmlns:a16="http://schemas.microsoft.com/office/drawing/2014/main" id="{61AA3269-C261-4FC5-9BDF-EABC69784F73}"/>
              </a:ext>
            </a:extLst>
          </p:cNvPr>
          <p:cNvPicPr>
            <a:picLocks noChangeAspect="1"/>
          </p:cNvPicPr>
          <p:nvPr/>
        </p:nvPicPr>
        <p:blipFill rotWithShape="1">
          <a:blip r:embed="rId2"/>
          <a:srcRect l="64405" r="2163" b="-1"/>
          <a:stretch/>
        </p:blipFill>
        <p:spPr>
          <a:xfrm>
            <a:off x="5709195" y="10"/>
            <a:ext cx="3434804" cy="6857990"/>
          </a:xfrm>
          <a:prstGeom prst="rect">
            <a:avLst/>
          </a:prstGeom>
        </p:spPr>
      </p:pic>
      <p:sp>
        <p:nvSpPr>
          <p:cNvPr id="6" name="Slide Number Placeholder 5">
            <a:extLst>
              <a:ext uri="{FF2B5EF4-FFF2-40B4-BE49-F238E27FC236}">
                <a16:creationId xmlns="" xmlns:a16="http://schemas.microsoft.com/office/drawing/2014/main" id="{7876214D-D6C3-4CE1-8F46-ACE2BACF4D8B}"/>
              </a:ext>
            </a:extLst>
          </p:cNvPr>
          <p:cNvSpPr>
            <a:spLocks noGrp="1"/>
          </p:cNvSpPr>
          <p:nvPr>
            <p:ph type="sldNum" sz="quarter" idx="12"/>
          </p:nvPr>
        </p:nvSpPr>
        <p:spPr>
          <a:xfrm>
            <a:off x="7104552" y="6453386"/>
            <a:ext cx="1197219" cy="404614"/>
          </a:xfrm>
        </p:spPr>
        <p:txBody>
          <a:bodyPr>
            <a:normAutofit/>
          </a:bodyPr>
          <a:lstStyle/>
          <a:p>
            <a:pPr>
              <a:spcAft>
                <a:spcPts val="600"/>
              </a:spcAft>
              <a:defRPr/>
            </a:pPr>
            <a:r>
              <a:rPr lang="en-US">
                <a:solidFill>
                  <a:srgbClr val="FFFFFF"/>
                </a:solidFill>
              </a:rPr>
              <a:t>1-</a:t>
            </a:r>
            <a:fld id="{B22111B9-6ACD-4A16-9A9E-5901C5FBBFF8}" type="slidenum">
              <a:rPr lang="en-US">
                <a:solidFill>
                  <a:srgbClr val="FFFFFF"/>
                </a:solidFill>
              </a:rPr>
              <a:pPr>
                <a:spcAft>
                  <a:spcPts val="600"/>
                </a:spcAft>
                <a:defRPr/>
              </a:pPr>
              <a:t>3</a:t>
            </a:fld>
            <a:endParaRPr lang="en-US">
              <a:solidFill>
                <a:srgbClr val="FFFFFF"/>
              </a:solidFill>
            </a:endParaRPr>
          </a:p>
        </p:txBody>
      </p:sp>
    </p:spTree>
    <p:extLst>
      <p:ext uri="{BB962C8B-B14F-4D97-AF65-F5344CB8AC3E}">
        <p14:creationId xmlns:p14="http://schemas.microsoft.com/office/powerpoint/2010/main" val="39458876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27F67C3-5B5E-48B5-AE15-6F65C53FD023}"/>
              </a:ext>
            </a:extLst>
          </p:cNvPr>
          <p:cNvSpPr>
            <a:spLocks noGrp="1"/>
          </p:cNvSpPr>
          <p:nvPr>
            <p:ph type="title"/>
          </p:nvPr>
        </p:nvSpPr>
        <p:spPr>
          <a:xfrm>
            <a:off x="762000" y="381000"/>
            <a:ext cx="8382000" cy="1485900"/>
          </a:xfrm>
        </p:spPr>
        <p:txBody>
          <a:bodyPr/>
          <a:lstStyle/>
          <a:p>
            <a:r>
              <a:rPr lang="en-GB" dirty="0"/>
              <a:t>Universal need for management</a:t>
            </a:r>
          </a:p>
        </p:txBody>
      </p:sp>
      <p:sp>
        <p:nvSpPr>
          <p:cNvPr id="5" name="Slide Number Placeholder 4">
            <a:extLst>
              <a:ext uri="{FF2B5EF4-FFF2-40B4-BE49-F238E27FC236}">
                <a16:creationId xmlns="" xmlns:a16="http://schemas.microsoft.com/office/drawing/2014/main" id="{7A27409C-6C13-4738-BDF5-0F0BD83BAE15}"/>
              </a:ext>
            </a:extLst>
          </p:cNvPr>
          <p:cNvSpPr>
            <a:spLocks noGrp="1"/>
          </p:cNvSpPr>
          <p:nvPr>
            <p:ph type="sldNum" sz="quarter" idx="12"/>
          </p:nvPr>
        </p:nvSpPr>
        <p:spPr/>
        <p:txBody>
          <a:bodyPr/>
          <a:lstStyle/>
          <a:p>
            <a:pPr>
              <a:defRPr/>
            </a:pPr>
            <a:r>
              <a:rPr lang="en-US"/>
              <a:t>1-</a:t>
            </a:r>
            <a:fld id="{729CE07F-D228-43FE-B2C8-8F2470F73031}" type="slidenum">
              <a:rPr lang="en-US" smtClean="0"/>
              <a:pPr>
                <a:defRPr/>
              </a:pPr>
              <a:t>4</a:t>
            </a:fld>
            <a:endParaRPr lang="en-US"/>
          </a:p>
        </p:txBody>
      </p:sp>
      <p:grpSp>
        <p:nvGrpSpPr>
          <p:cNvPr id="13" name="Group 12">
            <a:extLst>
              <a:ext uri="{FF2B5EF4-FFF2-40B4-BE49-F238E27FC236}">
                <a16:creationId xmlns="" xmlns:a16="http://schemas.microsoft.com/office/drawing/2014/main" id="{14048EAB-AC4F-45A8-AFF3-FD030D71AAD5}"/>
              </a:ext>
            </a:extLst>
          </p:cNvPr>
          <p:cNvGrpSpPr/>
          <p:nvPr/>
        </p:nvGrpSpPr>
        <p:grpSpPr>
          <a:xfrm>
            <a:off x="3761096" y="1619541"/>
            <a:ext cx="2529786" cy="1219199"/>
            <a:chOff x="3947214" y="1960378"/>
            <a:chExt cx="2529786" cy="1219199"/>
          </a:xfrm>
        </p:grpSpPr>
        <p:sp>
          <p:nvSpPr>
            <p:cNvPr id="6" name="Rectangle 5">
              <a:extLst>
                <a:ext uri="{FF2B5EF4-FFF2-40B4-BE49-F238E27FC236}">
                  <a16:creationId xmlns="" xmlns:a16="http://schemas.microsoft.com/office/drawing/2014/main" id="{F153E9E5-1951-4971-9927-C0B3E2F21C18}"/>
                </a:ext>
              </a:extLst>
            </p:cNvPr>
            <p:cNvSpPr/>
            <p:nvPr/>
          </p:nvSpPr>
          <p:spPr>
            <a:xfrm>
              <a:off x="3947214" y="1960378"/>
              <a:ext cx="2529786" cy="1219199"/>
            </a:xfrm>
            <a:prstGeom prst="rect">
              <a:avLst/>
            </a:prstGeom>
            <a:ln>
              <a:headEnd type="triangle" w="med" len="med"/>
              <a:tailEnd type="triangle" w="med" len="med"/>
            </a:ln>
          </p:spPr>
          <p:style>
            <a:lnRef idx="0">
              <a:schemeClr val="accent5"/>
            </a:lnRef>
            <a:fillRef idx="3">
              <a:schemeClr val="accent5"/>
            </a:fillRef>
            <a:effectRef idx="3">
              <a:schemeClr val="accent5"/>
            </a:effectRef>
            <a:fontRef idx="minor">
              <a:schemeClr val="lt1"/>
            </a:fontRef>
          </p:style>
          <p:txBody>
            <a:bodyPr rtlCol="0" anchor="ctr"/>
            <a:lstStyle/>
            <a:p>
              <a:pPr algn="ctr"/>
              <a:r>
                <a:rPr lang="en-GB" dirty="0">
                  <a:solidFill>
                    <a:sysClr val="windowText" lastClr="000000"/>
                  </a:solidFill>
                </a:rPr>
                <a:t>All sizes of organisation</a:t>
              </a:r>
            </a:p>
            <a:p>
              <a:pPr algn="ctr"/>
              <a:endParaRPr lang="en-GB" dirty="0">
                <a:solidFill>
                  <a:sysClr val="windowText" lastClr="000000"/>
                </a:solidFill>
              </a:endParaRPr>
            </a:p>
            <a:p>
              <a:pPr algn="ctr"/>
              <a:r>
                <a:rPr lang="en-GB" dirty="0">
                  <a:solidFill>
                    <a:sysClr val="windowText" lastClr="000000"/>
                  </a:solidFill>
                </a:rPr>
                <a:t>Small                 Large </a:t>
              </a:r>
            </a:p>
          </p:txBody>
        </p:sp>
        <p:cxnSp>
          <p:nvCxnSpPr>
            <p:cNvPr id="8" name="Straight Arrow Connector 7">
              <a:extLst>
                <a:ext uri="{FF2B5EF4-FFF2-40B4-BE49-F238E27FC236}">
                  <a16:creationId xmlns="" xmlns:a16="http://schemas.microsoft.com/office/drawing/2014/main" id="{95563259-4831-431B-A3B3-780F8F082ED4}"/>
                </a:ext>
              </a:extLst>
            </p:cNvPr>
            <p:cNvCxnSpPr>
              <a:cxnSpLocks/>
            </p:cNvCxnSpPr>
            <p:nvPr/>
          </p:nvCxnSpPr>
          <p:spPr>
            <a:xfrm>
              <a:off x="4800600" y="2853068"/>
              <a:ext cx="762000" cy="0"/>
            </a:xfrm>
            <a:prstGeom prst="straightConnector1">
              <a:avLst/>
            </a:prstGeom>
            <a:ln>
              <a:solidFill>
                <a:srgbClr val="C00000"/>
              </a:solidFill>
              <a:headEnd type="triangle" w="med" len="med"/>
              <a:tailEnd type="triangle" w="med" len="med"/>
            </a:ln>
          </p:spPr>
          <p:style>
            <a:lnRef idx="3">
              <a:schemeClr val="accent6"/>
            </a:lnRef>
            <a:fillRef idx="0">
              <a:schemeClr val="accent6"/>
            </a:fillRef>
            <a:effectRef idx="2">
              <a:schemeClr val="accent6"/>
            </a:effectRef>
            <a:fontRef idx="minor">
              <a:schemeClr val="tx1"/>
            </a:fontRef>
          </p:style>
        </p:cxnSp>
      </p:grpSp>
      <p:sp>
        <p:nvSpPr>
          <p:cNvPr id="11" name="Rectangle 10">
            <a:extLst>
              <a:ext uri="{FF2B5EF4-FFF2-40B4-BE49-F238E27FC236}">
                <a16:creationId xmlns="" xmlns:a16="http://schemas.microsoft.com/office/drawing/2014/main" id="{C722E6CE-6811-496D-B9BD-256AA1CF91D8}"/>
              </a:ext>
            </a:extLst>
          </p:cNvPr>
          <p:cNvSpPr/>
          <p:nvPr/>
        </p:nvSpPr>
        <p:spPr>
          <a:xfrm>
            <a:off x="650544" y="3303896"/>
            <a:ext cx="3146996" cy="1219199"/>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GB" dirty="0">
                <a:solidFill>
                  <a:sysClr val="windowText" lastClr="000000"/>
                </a:solidFill>
              </a:rPr>
              <a:t>All types of organisation</a:t>
            </a:r>
          </a:p>
          <a:p>
            <a:pPr algn="ctr"/>
            <a:endParaRPr lang="en-GB" dirty="0">
              <a:solidFill>
                <a:sysClr val="windowText" lastClr="000000"/>
              </a:solidFill>
            </a:endParaRPr>
          </a:p>
          <a:p>
            <a:pPr algn="ctr"/>
            <a:r>
              <a:rPr lang="en-GB" dirty="0">
                <a:solidFill>
                  <a:sysClr val="windowText" lastClr="000000"/>
                </a:solidFill>
              </a:rPr>
              <a:t>Profit                 Not-for-Profit </a:t>
            </a:r>
          </a:p>
        </p:txBody>
      </p:sp>
      <p:sp>
        <p:nvSpPr>
          <p:cNvPr id="12" name="TextBox 11">
            <a:extLst>
              <a:ext uri="{FF2B5EF4-FFF2-40B4-BE49-F238E27FC236}">
                <a16:creationId xmlns="" xmlns:a16="http://schemas.microsoft.com/office/drawing/2014/main" id="{C7B16D16-0320-4729-8DDC-44F4537F0837}"/>
              </a:ext>
            </a:extLst>
          </p:cNvPr>
          <p:cNvSpPr txBox="1"/>
          <p:nvPr/>
        </p:nvSpPr>
        <p:spPr>
          <a:xfrm>
            <a:off x="4263907" y="3456775"/>
            <a:ext cx="1530586" cy="923330"/>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en-GB" dirty="0">
                <a:solidFill>
                  <a:srgbClr val="FF0000"/>
                </a:solidFill>
              </a:rPr>
              <a:t>Management </a:t>
            </a:r>
          </a:p>
          <a:p>
            <a:pPr algn="ctr"/>
            <a:r>
              <a:rPr lang="en-GB" dirty="0">
                <a:solidFill>
                  <a:srgbClr val="FF0000"/>
                </a:solidFill>
              </a:rPr>
              <a:t>is needed</a:t>
            </a:r>
          </a:p>
          <a:p>
            <a:pPr algn="ctr"/>
            <a:r>
              <a:rPr lang="en-GB" dirty="0">
                <a:solidFill>
                  <a:srgbClr val="FF0000"/>
                </a:solidFill>
              </a:rPr>
              <a:t> in…</a:t>
            </a:r>
          </a:p>
        </p:txBody>
      </p:sp>
      <p:grpSp>
        <p:nvGrpSpPr>
          <p:cNvPr id="14" name="Group 13">
            <a:extLst>
              <a:ext uri="{FF2B5EF4-FFF2-40B4-BE49-F238E27FC236}">
                <a16:creationId xmlns="" xmlns:a16="http://schemas.microsoft.com/office/drawing/2014/main" id="{A2C15DDC-1839-4C88-A77E-31F0CE4CB43D}"/>
              </a:ext>
            </a:extLst>
          </p:cNvPr>
          <p:cNvGrpSpPr/>
          <p:nvPr/>
        </p:nvGrpSpPr>
        <p:grpSpPr>
          <a:xfrm>
            <a:off x="3781166" y="4956238"/>
            <a:ext cx="2529786" cy="1219199"/>
            <a:chOff x="3947214" y="1960378"/>
            <a:chExt cx="2529786" cy="1219199"/>
          </a:xfrm>
        </p:grpSpPr>
        <p:sp>
          <p:nvSpPr>
            <p:cNvPr id="15" name="Rectangle 14">
              <a:extLst>
                <a:ext uri="{FF2B5EF4-FFF2-40B4-BE49-F238E27FC236}">
                  <a16:creationId xmlns="" xmlns:a16="http://schemas.microsoft.com/office/drawing/2014/main" id="{71D51653-2E10-4934-B36A-25BD9DA03C7E}"/>
                </a:ext>
              </a:extLst>
            </p:cNvPr>
            <p:cNvSpPr/>
            <p:nvPr/>
          </p:nvSpPr>
          <p:spPr>
            <a:xfrm>
              <a:off x="3947214" y="1960378"/>
              <a:ext cx="2529786" cy="1219199"/>
            </a:xfrm>
            <a:prstGeom prst="rect">
              <a:avLst/>
            </a:prstGeom>
            <a:solidFill>
              <a:schemeClr val="accent6">
                <a:lumMod val="20000"/>
                <a:lumOff val="80000"/>
              </a:schemeClr>
            </a:solidFill>
          </p:spPr>
          <p:style>
            <a:lnRef idx="0">
              <a:schemeClr val="accent6"/>
            </a:lnRef>
            <a:fillRef idx="3">
              <a:schemeClr val="accent6"/>
            </a:fillRef>
            <a:effectRef idx="3">
              <a:schemeClr val="accent6"/>
            </a:effectRef>
            <a:fontRef idx="minor">
              <a:schemeClr val="lt1"/>
            </a:fontRef>
          </p:style>
          <p:txBody>
            <a:bodyPr rtlCol="0" anchor="ctr"/>
            <a:lstStyle/>
            <a:p>
              <a:pPr algn="ctr"/>
              <a:r>
                <a:rPr lang="en-GB" dirty="0">
                  <a:solidFill>
                    <a:sysClr val="windowText" lastClr="000000"/>
                  </a:solidFill>
                </a:rPr>
                <a:t>All organisation level</a:t>
              </a:r>
            </a:p>
            <a:p>
              <a:pPr algn="ctr"/>
              <a:endParaRPr lang="en-GB" dirty="0">
                <a:solidFill>
                  <a:sysClr val="windowText" lastClr="000000"/>
                </a:solidFill>
              </a:endParaRPr>
            </a:p>
            <a:p>
              <a:pPr algn="ctr"/>
              <a:r>
                <a:rPr lang="en-GB" dirty="0">
                  <a:solidFill>
                    <a:sysClr val="windowText" lastClr="000000"/>
                  </a:solidFill>
                </a:rPr>
                <a:t>Top                 Bottom </a:t>
              </a:r>
            </a:p>
          </p:txBody>
        </p:sp>
        <p:cxnSp>
          <p:nvCxnSpPr>
            <p:cNvPr id="16" name="Straight Arrow Connector 15">
              <a:extLst>
                <a:ext uri="{FF2B5EF4-FFF2-40B4-BE49-F238E27FC236}">
                  <a16:creationId xmlns="" xmlns:a16="http://schemas.microsoft.com/office/drawing/2014/main" id="{730F48C7-EB85-4084-BB48-47A5334DFC70}"/>
                </a:ext>
              </a:extLst>
            </p:cNvPr>
            <p:cNvCxnSpPr>
              <a:cxnSpLocks/>
            </p:cNvCxnSpPr>
            <p:nvPr/>
          </p:nvCxnSpPr>
          <p:spPr>
            <a:xfrm>
              <a:off x="4683642" y="2871540"/>
              <a:ext cx="762000" cy="0"/>
            </a:xfrm>
            <a:prstGeom prst="straightConnector1">
              <a:avLst/>
            </a:prstGeom>
            <a:ln>
              <a:solidFill>
                <a:srgbClr val="FF0000"/>
              </a:solidFill>
              <a:headEnd type="arrow" w="med" len="med"/>
              <a:tailEnd type="arrow" w="med" len="med"/>
            </a:ln>
          </p:spPr>
          <p:style>
            <a:lnRef idx="3">
              <a:schemeClr val="accent6"/>
            </a:lnRef>
            <a:fillRef idx="0">
              <a:schemeClr val="accent6"/>
            </a:fillRef>
            <a:effectRef idx="2">
              <a:schemeClr val="accent6"/>
            </a:effectRef>
            <a:fontRef idx="minor">
              <a:schemeClr val="tx1"/>
            </a:fontRef>
          </p:style>
        </p:cxnSp>
      </p:grpSp>
      <p:cxnSp>
        <p:nvCxnSpPr>
          <p:cNvPr id="18" name="Straight Arrow Connector 17">
            <a:extLst>
              <a:ext uri="{FF2B5EF4-FFF2-40B4-BE49-F238E27FC236}">
                <a16:creationId xmlns="" xmlns:a16="http://schemas.microsoft.com/office/drawing/2014/main" id="{ACE8FE08-1D83-4146-8A36-71540F332E13}"/>
              </a:ext>
            </a:extLst>
          </p:cNvPr>
          <p:cNvCxnSpPr>
            <a:cxnSpLocks/>
          </p:cNvCxnSpPr>
          <p:nvPr/>
        </p:nvCxnSpPr>
        <p:spPr>
          <a:xfrm>
            <a:off x="1496704" y="4177352"/>
            <a:ext cx="762000" cy="0"/>
          </a:xfrm>
          <a:prstGeom prst="straightConnector1">
            <a:avLst/>
          </a:prstGeom>
          <a:ln>
            <a:solidFill>
              <a:srgbClr val="FF0000"/>
            </a:solidFill>
            <a:headEnd type="arrow" w="med" len="med"/>
            <a:tailEnd type="arrow" w="med" len="med"/>
          </a:ln>
        </p:spPr>
        <p:style>
          <a:lnRef idx="3">
            <a:schemeClr val="accent6"/>
          </a:lnRef>
          <a:fillRef idx="0">
            <a:schemeClr val="accent6"/>
          </a:fillRef>
          <a:effectRef idx="2">
            <a:schemeClr val="accent6"/>
          </a:effectRef>
          <a:fontRef idx="minor">
            <a:schemeClr val="tx1"/>
          </a:fontRef>
        </p:style>
      </p:cxnSp>
      <p:sp>
        <p:nvSpPr>
          <p:cNvPr id="22" name="Rectangle 21">
            <a:extLst>
              <a:ext uri="{FF2B5EF4-FFF2-40B4-BE49-F238E27FC236}">
                <a16:creationId xmlns="" xmlns:a16="http://schemas.microsoft.com/office/drawing/2014/main" id="{2AB5A6B1-3894-4776-999A-5B169E24FD0F}"/>
              </a:ext>
            </a:extLst>
          </p:cNvPr>
          <p:cNvSpPr/>
          <p:nvPr/>
        </p:nvSpPr>
        <p:spPr>
          <a:xfrm>
            <a:off x="6386966" y="3311857"/>
            <a:ext cx="2532982" cy="1219199"/>
          </a:xfrm>
          <a:prstGeom prst="rect">
            <a:avLst/>
          </a:prstGeom>
          <a:solidFill>
            <a:schemeClr val="accent2">
              <a:lumMod val="20000"/>
              <a:lumOff val="80000"/>
            </a:schemeClr>
          </a:solidFill>
        </p:spPr>
        <p:style>
          <a:lnRef idx="0">
            <a:schemeClr val="accent4"/>
          </a:lnRef>
          <a:fillRef idx="3">
            <a:schemeClr val="accent4"/>
          </a:fillRef>
          <a:effectRef idx="3">
            <a:schemeClr val="accent4"/>
          </a:effectRef>
          <a:fontRef idx="minor">
            <a:schemeClr val="lt1"/>
          </a:fontRef>
        </p:style>
        <p:txBody>
          <a:bodyPr rtlCol="0" anchor="ctr"/>
          <a:lstStyle/>
          <a:p>
            <a:pPr algn="ctr"/>
            <a:r>
              <a:rPr lang="en-GB" sz="1600" dirty="0">
                <a:solidFill>
                  <a:sysClr val="windowText" lastClr="000000"/>
                </a:solidFill>
              </a:rPr>
              <a:t>All areas within the organisation – marketing, production, information systems etc.</a:t>
            </a:r>
          </a:p>
        </p:txBody>
      </p:sp>
      <p:cxnSp>
        <p:nvCxnSpPr>
          <p:cNvPr id="26" name="Straight Arrow Connector 25">
            <a:extLst>
              <a:ext uri="{FF2B5EF4-FFF2-40B4-BE49-F238E27FC236}">
                <a16:creationId xmlns="" xmlns:a16="http://schemas.microsoft.com/office/drawing/2014/main" id="{3EEDFF40-7BB0-430F-8096-18EA782E066C}"/>
              </a:ext>
            </a:extLst>
          </p:cNvPr>
          <p:cNvCxnSpPr>
            <a:stCxn id="6" idx="2"/>
            <a:endCxn id="12" idx="0"/>
          </p:cNvCxnSpPr>
          <p:nvPr/>
        </p:nvCxnSpPr>
        <p:spPr>
          <a:xfrm>
            <a:off x="5025989" y="2838740"/>
            <a:ext cx="3211" cy="61803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 xmlns:a16="http://schemas.microsoft.com/office/drawing/2014/main" id="{4692B6BC-17B5-4563-A658-C4DF5921A42A}"/>
              </a:ext>
            </a:extLst>
          </p:cNvPr>
          <p:cNvCxnSpPr>
            <a:stCxn id="12" idx="1"/>
            <a:endCxn id="11" idx="3"/>
          </p:cNvCxnSpPr>
          <p:nvPr/>
        </p:nvCxnSpPr>
        <p:spPr>
          <a:xfrm flipH="1" flipV="1">
            <a:off x="3797540" y="3913496"/>
            <a:ext cx="466367" cy="4944"/>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 xmlns:a16="http://schemas.microsoft.com/office/drawing/2014/main" id="{5586817D-7A9C-405B-8F99-5EB1583937C2}"/>
              </a:ext>
            </a:extLst>
          </p:cNvPr>
          <p:cNvCxnSpPr>
            <a:stCxn id="12" idx="2"/>
            <a:endCxn id="15" idx="0"/>
          </p:cNvCxnSpPr>
          <p:nvPr/>
        </p:nvCxnSpPr>
        <p:spPr>
          <a:xfrm>
            <a:off x="5029200" y="4380105"/>
            <a:ext cx="16859" cy="57613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 xmlns:a16="http://schemas.microsoft.com/office/drawing/2014/main" id="{C86223B3-4F5A-48F1-A08C-DCD43C85A6DA}"/>
              </a:ext>
            </a:extLst>
          </p:cNvPr>
          <p:cNvCxnSpPr>
            <a:stCxn id="12" idx="3"/>
            <a:endCxn id="22" idx="1"/>
          </p:cNvCxnSpPr>
          <p:nvPr/>
        </p:nvCxnSpPr>
        <p:spPr>
          <a:xfrm>
            <a:off x="5794493" y="3918440"/>
            <a:ext cx="592473" cy="301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87521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 xmlns:a16="http://schemas.microsoft.com/office/drawing/2014/main" id="{83B91B61-BFCA-4647-957E-A8269BE46F3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 xmlns:a16="http://schemas.microsoft.com/office/drawing/2014/main" id="{F696ECB9-AF64-4C53-ACBD-A73919242F66}"/>
              </a:ext>
            </a:extLst>
          </p:cNvPr>
          <p:cNvSpPr txBox="1">
            <a:spLocks/>
          </p:cNvSpPr>
          <p:nvPr/>
        </p:nvSpPr>
        <p:spPr>
          <a:xfrm>
            <a:off x="3478822" y="39567"/>
            <a:ext cx="5207978" cy="1485900"/>
          </a:xfrm>
          <a:prstGeom prst="rect">
            <a:avLst/>
          </a:prstGeom>
        </p:spPr>
        <p:txBody>
          <a:bodyPr vert="horz" lIns="91440" tIns="45720" rIns="91440" bIns="45720" rtlCol="0" anchor="t">
            <a:normAutofit/>
          </a:bodyPr>
          <a:lstStyle>
            <a:lvl1pPr algn="l" defTabSz="685800" rtl="0" eaLnBrk="1" latinLnBrk="0" hangingPunct="1">
              <a:lnSpc>
                <a:spcPct val="89000"/>
              </a:lnSpc>
              <a:spcBef>
                <a:spcPct val="0"/>
              </a:spcBef>
              <a:buNone/>
              <a:defRPr sz="4400" kern="1200" baseline="0">
                <a:solidFill>
                  <a:schemeClr val="tx2"/>
                </a:solidFill>
                <a:latin typeface="+mj-lt"/>
                <a:ea typeface="+mj-ea"/>
                <a:cs typeface="+mj-cs"/>
              </a:defRPr>
            </a:lvl1pPr>
          </a:lstStyle>
          <a:p>
            <a:pPr defTabSz="914400">
              <a:spcAft>
                <a:spcPts val="600"/>
              </a:spcAft>
            </a:pPr>
            <a:r>
              <a:rPr lang="en-US" b="1" dirty="0"/>
              <a:t>Why Study Management?</a:t>
            </a:r>
          </a:p>
        </p:txBody>
      </p:sp>
      <p:sp>
        <p:nvSpPr>
          <p:cNvPr id="14" name="Rectangle 13">
            <a:extLst>
              <a:ext uri="{FF2B5EF4-FFF2-40B4-BE49-F238E27FC236}">
                <a16:creationId xmlns="" xmlns:a16="http://schemas.microsoft.com/office/drawing/2014/main" id="{92D1D7C6-1C89-420C-8D35-48365416711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3280158" y="376"/>
            <a:ext cx="17145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Content Placeholder 2">
            <a:extLst>
              <a:ext uri="{FF2B5EF4-FFF2-40B4-BE49-F238E27FC236}">
                <a16:creationId xmlns="" xmlns:a16="http://schemas.microsoft.com/office/drawing/2014/main" id="{E5C115B9-BE57-4CBF-A0C7-3C55E8628869}"/>
              </a:ext>
            </a:extLst>
          </p:cNvPr>
          <p:cNvSpPr>
            <a:spLocks noGrp="1"/>
          </p:cNvSpPr>
          <p:nvPr>
            <p:ph idx="1"/>
          </p:nvPr>
        </p:nvSpPr>
        <p:spPr>
          <a:xfrm>
            <a:off x="3486865" y="1524000"/>
            <a:ext cx="5587759" cy="5119886"/>
          </a:xfrm>
        </p:spPr>
        <p:txBody>
          <a:bodyPr vert="horz" lIns="91440" tIns="45720" rIns="91440" bIns="45720" rtlCol="0">
            <a:normAutofit fontScale="92500" lnSpcReduction="20000"/>
          </a:bodyPr>
          <a:lstStyle/>
          <a:p>
            <a:pPr defTabSz="914400">
              <a:buFont typeface="Franklin Gothic Book" panose="020B0503020102020204" pitchFamily="34" charset="0"/>
              <a:buNone/>
            </a:pPr>
            <a:r>
              <a:rPr lang="en-US" sz="1900" b="1" i="0" u="none" strike="noStrike" dirty="0">
                <a:latin typeface="Arial" panose="020B0604020202020204" pitchFamily="34" charset="0"/>
                <a:cs typeface="Arial" panose="020B0604020202020204" pitchFamily="34" charset="0"/>
              </a:rPr>
              <a:t>The Reality of Work</a:t>
            </a:r>
          </a:p>
          <a:p>
            <a:pPr marL="384048" lvl="1" defTabSz="914400">
              <a:buFont typeface="Courier New" panose="02070309020205020404" pitchFamily="49" charset="0"/>
              <a:buChar char="o"/>
            </a:pPr>
            <a:r>
              <a:rPr lang="en-US" sz="1900" b="0" i="0" u="none" strike="noStrike" dirty="0">
                <a:latin typeface="Arial" panose="020B0604020202020204" pitchFamily="34" charset="0"/>
                <a:cs typeface="Arial" panose="020B0604020202020204" pitchFamily="34" charset="0"/>
              </a:rPr>
              <a:t>most people have some managerial responsibilities</a:t>
            </a:r>
          </a:p>
          <a:p>
            <a:pPr marL="384048" lvl="1" defTabSz="914400">
              <a:buFont typeface="Courier New" panose="02070309020205020404" pitchFamily="49" charset="0"/>
              <a:buChar char="o"/>
            </a:pPr>
            <a:r>
              <a:rPr lang="en-US" sz="1900" b="0" i="0" u="none" strike="noStrike" dirty="0">
                <a:latin typeface="Arial" panose="020B0604020202020204" pitchFamily="34" charset="0"/>
                <a:cs typeface="Arial" panose="020B0604020202020204" pitchFamily="34" charset="0"/>
              </a:rPr>
              <a:t>most people work for a manager</a:t>
            </a:r>
          </a:p>
          <a:p>
            <a:pPr defTabSz="914400">
              <a:buFont typeface="Franklin Gothic Book" panose="020B0503020102020204" pitchFamily="34" charset="0"/>
              <a:buNone/>
            </a:pPr>
            <a:endParaRPr lang="en-US" sz="1900" b="0" i="0" u="none" strike="noStrike" dirty="0">
              <a:latin typeface="Arial" panose="020B0604020202020204" pitchFamily="34" charset="0"/>
              <a:cs typeface="Arial" panose="020B0604020202020204" pitchFamily="34" charset="0"/>
            </a:endParaRPr>
          </a:p>
          <a:p>
            <a:pPr defTabSz="914400">
              <a:buFont typeface="Franklin Gothic Book" panose="020B0503020102020204" pitchFamily="34" charset="0"/>
              <a:buNone/>
            </a:pPr>
            <a:r>
              <a:rPr lang="en-US" sz="1900" b="1" i="0" u="none" strike="noStrike" dirty="0">
                <a:latin typeface="Arial" panose="020B0604020202020204" pitchFamily="34" charset="0"/>
                <a:cs typeface="Arial" panose="020B0604020202020204" pitchFamily="34" charset="0"/>
              </a:rPr>
              <a:t>Challenges of Being a Manager</a:t>
            </a:r>
          </a:p>
          <a:p>
            <a:pPr marL="384048" lvl="1" defTabSz="914400">
              <a:buFont typeface="Courier New" panose="02070309020205020404" pitchFamily="49" charset="0"/>
              <a:buChar char="o"/>
            </a:pPr>
            <a:r>
              <a:rPr lang="en-US" sz="1900" b="0" i="0" u="none" strike="noStrike" dirty="0">
                <a:latin typeface="Arial" panose="020B0604020202020204" pitchFamily="34" charset="0"/>
                <a:cs typeface="Arial" panose="020B0604020202020204" pitchFamily="34" charset="0"/>
              </a:rPr>
              <a:t>being a manager is hard work</a:t>
            </a:r>
          </a:p>
          <a:p>
            <a:pPr marL="384048" lvl="1" defTabSz="914400">
              <a:buFont typeface="Courier New" panose="02070309020205020404" pitchFamily="49" charset="0"/>
              <a:buChar char="o"/>
            </a:pPr>
            <a:r>
              <a:rPr lang="en-US" sz="1900" b="0" i="0" u="none" strike="noStrike" dirty="0">
                <a:latin typeface="Arial" panose="020B0604020202020204" pitchFamily="34" charset="0"/>
                <a:cs typeface="Arial" panose="020B0604020202020204" pitchFamily="34" charset="0"/>
              </a:rPr>
              <a:t>must deal with a variety of personalities</a:t>
            </a:r>
          </a:p>
          <a:p>
            <a:pPr marL="384048" lvl="1" defTabSz="914400">
              <a:buFont typeface="Courier New" panose="02070309020205020404" pitchFamily="49" charset="0"/>
              <a:buChar char="o"/>
            </a:pPr>
            <a:r>
              <a:rPr lang="en-US" sz="1900" b="0" i="0" u="none" strike="noStrike" dirty="0">
                <a:latin typeface="Arial" panose="020B0604020202020204" pitchFamily="34" charset="0"/>
                <a:cs typeface="Arial" panose="020B0604020202020204" pitchFamily="34" charset="0"/>
              </a:rPr>
              <a:t>must motivate workers in the face of uncertainty</a:t>
            </a:r>
          </a:p>
          <a:p>
            <a:pPr marL="0" indent="0" algn="l">
              <a:buNone/>
            </a:pPr>
            <a:endParaRPr lang="en-GB" sz="1800" b="1" i="0" u="none" strike="noStrike" baseline="0" dirty="0">
              <a:latin typeface="Arial" panose="020B0604020202020204" pitchFamily="34" charset="0"/>
              <a:cs typeface="Arial" panose="020B0604020202020204" pitchFamily="34" charset="0"/>
            </a:endParaRPr>
          </a:p>
          <a:p>
            <a:pPr marL="0" indent="0" algn="l">
              <a:buNone/>
            </a:pPr>
            <a:r>
              <a:rPr lang="en-GB" sz="1800" b="1" i="0" u="none" strike="noStrike" baseline="0" dirty="0">
                <a:latin typeface="Arial" panose="020B0604020202020204" pitchFamily="34" charset="0"/>
                <a:cs typeface="Arial" panose="020B0604020202020204" pitchFamily="34" charset="0"/>
              </a:rPr>
              <a:t>Rewards of Being a Manager</a:t>
            </a:r>
          </a:p>
          <a:p>
            <a:pPr marL="384048" lvl="1" defTabSz="914400">
              <a:buFont typeface="Courier New" panose="02070309020205020404" pitchFamily="49" charset="0"/>
              <a:buChar char="o"/>
            </a:pPr>
            <a:r>
              <a:rPr lang="en-GB" sz="1900" i="0" dirty="0">
                <a:latin typeface="Arial" panose="020B0604020202020204" pitchFamily="34" charset="0"/>
                <a:cs typeface="Arial" panose="020B0604020202020204" pitchFamily="34" charset="0"/>
              </a:rPr>
              <a:t>create an environment that allows others to do their best</a:t>
            </a:r>
          </a:p>
          <a:p>
            <a:pPr marL="384048" lvl="1" defTabSz="914400">
              <a:buFont typeface="Courier New" panose="02070309020205020404" pitchFamily="49" charset="0"/>
              <a:buChar char="o"/>
            </a:pPr>
            <a:r>
              <a:rPr lang="en-GB" sz="1900" i="0" dirty="0">
                <a:latin typeface="Arial" panose="020B0604020202020204" pitchFamily="34" charset="0"/>
                <a:cs typeface="Arial" panose="020B0604020202020204" pitchFamily="34" charset="0"/>
              </a:rPr>
              <a:t>provide opportunities to think creatively</a:t>
            </a:r>
          </a:p>
          <a:p>
            <a:pPr marL="384048" lvl="1" defTabSz="914400">
              <a:buFont typeface="Courier New" panose="02070309020205020404" pitchFamily="49" charset="0"/>
              <a:buChar char="o"/>
            </a:pPr>
            <a:r>
              <a:rPr lang="en-GB" sz="1900" i="0" dirty="0">
                <a:latin typeface="Arial" panose="020B0604020202020204" pitchFamily="34" charset="0"/>
                <a:cs typeface="Arial" panose="020B0604020202020204" pitchFamily="34" charset="0"/>
              </a:rPr>
              <a:t>help others find meaning and fulfilment</a:t>
            </a:r>
          </a:p>
          <a:p>
            <a:pPr marL="384048" lvl="1" defTabSz="914400">
              <a:buFont typeface="Courier New" panose="02070309020205020404" pitchFamily="49" charset="0"/>
              <a:buChar char="o"/>
            </a:pPr>
            <a:r>
              <a:rPr lang="en-GB" sz="1900" i="0" dirty="0">
                <a:latin typeface="Arial" panose="020B0604020202020204" pitchFamily="34" charset="0"/>
                <a:cs typeface="Arial" panose="020B0604020202020204" pitchFamily="34" charset="0"/>
              </a:rPr>
              <a:t>meet and work with a variety of people</a:t>
            </a:r>
            <a:endParaRPr lang="en-US" sz="1900" i="0" dirty="0">
              <a:latin typeface="Arial" panose="020B0604020202020204" pitchFamily="34" charset="0"/>
              <a:cs typeface="Arial" panose="020B0604020202020204" pitchFamily="34" charset="0"/>
            </a:endParaRPr>
          </a:p>
        </p:txBody>
      </p:sp>
      <p:sp>
        <p:nvSpPr>
          <p:cNvPr id="5" name="Slide Number Placeholder 4">
            <a:extLst>
              <a:ext uri="{FF2B5EF4-FFF2-40B4-BE49-F238E27FC236}">
                <a16:creationId xmlns="" xmlns:a16="http://schemas.microsoft.com/office/drawing/2014/main" id="{A37B404A-BA73-4AE2-B081-B86F6E493FDA}"/>
              </a:ext>
            </a:extLst>
          </p:cNvPr>
          <p:cNvSpPr>
            <a:spLocks noGrp="1"/>
          </p:cNvSpPr>
          <p:nvPr>
            <p:ph type="sldNum" sz="quarter" idx="12"/>
          </p:nvPr>
        </p:nvSpPr>
        <p:spPr>
          <a:xfrm>
            <a:off x="7104552" y="6453386"/>
            <a:ext cx="1197219" cy="404614"/>
          </a:xfrm>
        </p:spPr>
        <p:txBody>
          <a:bodyPr vert="horz" lIns="91440" tIns="45720" rIns="91440" bIns="45720" rtlCol="0" anchor="ctr">
            <a:normAutofit/>
          </a:bodyPr>
          <a:lstStyle/>
          <a:p>
            <a:pPr>
              <a:spcAft>
                <a:spcPts val="600"/>
              </a:spcAft>
              <a:defRPr/>
            </a:pPr>
            <a:r>
              <a:rPr lang="en-US" sz="1200"/>
              <a:t>1-</a:t>
            </a:r>
            <a:fld id="{729CE07F-D228-43FE-B2C8-8F2470F73031}" type="slidenum">
              <a:rPr lang="en-US" sz="1200" smtClean="0"/>
              <a:pPr>
                <a:spcAft>
                  <a:spcPts val="600"/>
                </a:spcAft>
                <a:defRPr/>
              </a:pPr>
              <a:t>5</a:t>
            </a:fld>
            <a:endParaRPr lang="en-US" sz="1200"/>
          </a:p>
        </p:txBody>
      </p:sp>
      <p:pic>
        <p:nvPicPr>
          <p:cNvPr id="7" name="Picture 6">
            <a:extLst>
              <a:ext uri="{FF2B5EF4-FFF2-40B4-BE49-F238E27FC236}">
                <a16:creationId xmlns="" xmlns:a16="http://schemas.microsoft.com/office/drawing/2014/main" id="{86BB9D81-655C-40EE-8E8A-6D4196B12EBD}"/>
              </a:ext>
            </a:extLst>
          </p:cNvPr>
          <p:cNvPicPr>
            <a:picLocks noChangeAspect="1"/>
          </p:cNvPicPr>
          <p:nvPr/>
        </p:nvPicPr>
        <p:blipFill rotWithShape="1">
          <a:blip r:embed="rId2">
            <a:extLst>
              <a:ext uri="{BEBA8EAE-BF5A-486C-A8C5-ECC9F3942E4B}">
                <a14:imgProps xmlns:a14="http://schemas.microsoft.com/office/drawing/2010/main">
                  <a14:imgLayer r:embed="rId3">
                    <a14:imgEffect>
                      <a14:saturation sat="66000"/>
                    </a14:imgEffect>
                  </a14:imgLayer>
                </a14:imgProps>
              </a:ext>
            </a:extLst>
          </a:blip>
          <a:srcRect r="2223"/>
          <a:stretch/>
        </p:blipFill>
        <p:spPr>
          <a:xfrm>
            <a:off x="53047" y="15516"/>
            <a:ext cx="3207224" cy="6825779"/>
          </a:xfrm>
          <a:prstGeom prst="rect">
            <a:avLst/>
          </a:prstGeom>
        </p:spPr>
      </p:pic>
    </p:spTree>
    <p:extLst>
      <p:ext uri="{BB962C8B-B14F-4D97-AF65-F5344CB8AC3E}">
        <p14:creationId xmlns:p14="http://schemas.microsoft.com/office/powerpoint/2010/main" val="33780254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5" name="Rectangle 74">
            <a:extLst>
              <a:ext uri="{FF2B5EF4-FFF2-40B4-BE49-F238E27FC236}">
                <a16:creationId xmlns="" xmlns:a16="http://schemas.microsoft.com/office/drawing/2014/main" id="{0F90CED2-72DA-49F5-8068-294F7EEF138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358571" y="376"/>
            <a:ext cx="17145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77" name="Rectangle 76">
            <a:extLst>
              <a:ext uri="{FF2B5EF4-FFF2-40B4-BE49-F238E27FC236}">
                <a16:creationId xmlns="" xmlns:a16="http://schemas.microsoft.com/office/drawing/2014/main" id="{30BC9609-A8AF-411F-A9E0-C3B93C8945CA}"/>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9980" y="639704"/>
            <a:ext cx="2954744" cy="5577840"/>
          </a:xfrm>
        </p:spPr>
        <p:txBody>
          <a:bodyPr vert="horz" lIns="91440" tIns="45720" rIns="91440" bIns="45720" rtlCol="0" anchor="ctr">
            <a:normAutofit/>
          </a:bodyPr>
          <a:lstStyle/>
          <a:p>
            <a:pPr algn="ctr" defTabSz="914400" fontAlgn="auto">
              <a:spcAft>
                <a:spcPts val="0"/>
              </a:spcAft>
              <a:defRPr/>
            </a:pPr>
            <a:r>
              <a:rPr lang="en-US" sz="3600" dirty="0"/>
              <a:t>Who Are Managers?</a:t>
            </a:r>
            <a:br>
              <a:rPr lang="en-US" sz="3600" dirty="0"/>
            </a:br>
            <a:r>
              <a:rPr lang="en-US" sz="3600" dirty="0"/>
              <a:t/>
            </a:r>
            <a:br>
              <a:rPr lang="en-US" sz="3600" dirty="0"/>
            </a:br>
            <a:r>
              <a:rPr lang="en-US" sz="3600" dirty="0"/>
              <a:t/>
            </a:r>
            <a:br>
              <a:rPr lang="en-US" sz="3600" dirty="0"/>
            </a:br>
            <a:r>
              <a:rPr lang="en-US" sz="3600" dirty="0"/>
              <a:t/>
            </a:r>
            <a:br>
              <a:rPr lang="en-US" sz="3600" dirty="0"/>
            </a:br>
            <a:r>
              <a:rPr lang="en-US" sz="3600" dirty="0"/>
              <a:t/>
            </a:r>
            <a:br>
              <a:rPr lang="en-US" sz="3600" dirty="0"/>
            </a:br>
            <a:r>
              <a:rPr lang="en-US" sz="3600" dirty="0"/>
              <a:t>What are Organisations</a:t>
            </a:r>
          </a:p>
        </p:txBody>
      </p:sp>
      <p:sp>
        <p:nvSpPr>
          <p:cNvPr id="14340" name="Slide Number Placeholder 4"/>
          <p:cNvSpPr>
            <a:spLocks noGrp="1"/>
          </p:cNvSpPr>
          <p:nvPr>
            <p:ph type="sldNum" sz="quarter" idx="12"/>
          </p:nvPr>
        </p:nvSpPr>
        <p:spPr bwMode="auto">
          <a:xfrm>
            <a:off x="7104552" y="6453386"/>
            <a:ext cx="1197219" cy="404614"/>
          </a:xfrm>
        </p:spPr>
        <p:txBody>
          <a:bodyPr vert="horz" lIns="91440" tIns="45720" rIns="91440" bIns="45720" numCol="1" rtlCol="0" anchor="ctr" anchorCtr="0" compatLnSpc="1">
            <a:prstTxWarp prst="textNoShape">
              <a:avLst/>
            </a:prstTxWarp>
            <a:normAutofit/>
          </a:bodyPr>
          <a:lstStyle/>
          <a:p>
            <a:pPr defTabSz="914400" fontAlgn="base">
              <a:spcBef>
                <a:spcPct val="0"/>
              </a:spcBef>
              <a:spcAft>
                <a:spcPts val="600"/>
              </a:spcAft>
              <a:defRPr/>
            </a:pPr>
            <a:r>
              <a:rPr lang="en-US" sz="1200"/>
              <a:t>1-</a:t>
            </a:r>
            <a:fld id="{D5E2ED3B-3E8C-42A9-B19F-E577705B4559}" type="slidenum">
              <a:rPr lang="en-US" sz="1200" smtClean="0"/>
              <a:pPr defTabSz="914400" fontAlgn="base">
                <a:spcBef>
                  <a:spcPct val="0"/>
                </a:spcBef>
                <a:spcAft>
                  <a:spcPts val="600"/>
                </a:spcAft>
                <a:defRPr/>
              </a:pPr>
              <a:t>6</a:t>
            </a:fld>
            <a:endParaRPr lang="en-US" sz="1200"/>
          </a:p>
        </p:txBody>
      </p:sp>
      <p:graphicFrame>
        <p:nvGraphicFramePr>
          <p:cNvPr id="14342" name="Content Placeholder 2">
            <a:extLst>
              <a:ext uri="{FF2B5EF4-FFF2-40B4-BE49-F238E27FC236}">
                <a16:creationId xmlns="" xmlns:a16="http://schemas.microsoft.com/office/drawing/2014/main" id="{B872C24A-E8EE-4000-8B12-508A3AC221D7}"/>
              </a:ext>
            </a:extLst>
          </p:cNvPr>
          <p:cNvGraphicFramePr>
            <a:graphicFrameLocks noGrp="1"/>
          </p:cNvGraphicFramePr>
          <p:nvPr>
            <p:ph sz="half" idx="1"/>
            <p:extLst>
              <p:ext uri="{D42A27DB-BD31-4B8C-83A1-F6EECF244321}">
                <p14:modId xmlns:p14="http://schemas.microsoft.com/office/powerpoint/2010/main" val="756937837"/>
              </p:ext>
            </p:extLst>
          </p:nvPr>
        </p:nvGraphicFramePr>
        <p:xfrm>
          <a:off x="2954744" y="457200"/>
          <a:ext cx="6036856" cy="576034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3588" y="69332"/>
            <a:ext cx="7200900" cy="1485900"/>
          </a:xfrm>
        </p:spPr>
        <p:txBody>
          <a:bodyPr wrap="square" rtlCol="0" anchor="ctr">
            <a:normAutofit/>
          </a:bodyPr>
          <a:lstStyle/>
          <a:p>
            <a:pPr eaLnBrk="1" fontAlgn="auto" hangingPunct="1">
              <a:lnSpc>
                <a:spcPct val="90000"/>
              </a:lnSpc>
              <a:spcAft>
                <a:spcPts val="0"/>
              </a:spcAft>
              <a:defRPr/>
            </a:pPr>
            <a:r>
              <a:rPr lang="en-US" sz="3700" b="1" dirty="0"/>
              <a:t>How Are Managers Different from Nonmanagerial Employees?</a:t>
            </a:r>
          </a:p>
        </p:txBody>
      </p:sp>
      <p:graphicFrame>
        <p:nvGraphicFramePr>
          <p:cNvPr id="16393" name="Content Placeholder 2">
            <a:extLst>
              <a:ext uri="{FF2B5EF4-FFF2-40B4-BE49-F238E27FC236}">
                <a16:creationId xmlns="" xmlns:a16="http://schemas.microsoft.com/office/drawing/2014/main" id="{E4CBB252-5F01-4E65-AE68-F0DE1490279D}"/>
              </a:ext>
            </a:extLst>
          </p:cNvPr>
          <p:cNvGraphicFramePr>
            <a:graphicFrameLocks noGrp="1"/>
          </p:cNvGraphicFramePr>
          <p:nvPr>
            <p:ph sz="half" idx="1"/>
            <p:extLst>
              <p:ext uri="{D42A27DB-BD31-4B8C-83A1-F6EECF244321}">
                <p14:modId xmlns:p14="http://schemas.microsoft.com/office/powerpoint/2010/main" val="3568344277"/>
              </p:ext>
            </p:extLst>
          </p:nvPr>
        </p:nvGraphicFramePr>
        <p:xfrm>
          <a:off x="1028700" y="2286000"/>
          <a:ext cx="3335338" cy="3581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Content Placeholder 3">
            <a:extLst>
              <a:ext uri="{FF2B5EF4-FFF2-40B4-BE49-F238E27FC236}">
                <a16:creationId xmlns="" xmlns:a16="http://schemas.microsoft.com/office/drawing/2014/main" id="{0254F3C9-2A43-4769-99BB-B7B6016D5E7E}"/>
              </a:ext>
            </a:extLst>
          </p:cNvPr>
          <p:cNvSpPr>
            <a:spLocks noGrp="1"/>
          </p:cNvSpPr>
          <p:nvPr>
            <p:ph sz="half" idx="2"/>
          </p:nvPr>
        </p:nvSpPr>
        <p:spPr/>
        <p:txBody>
          <a:bodyPr/>
          <a:lstStyle/>
          <a:p>
            <a:endParaRPr lang="en-GB" dirty="0"/>
          </a:p>
        </p:txBody>
      </p:sp>
      <p:sp>
        <p:nvSpPr>
          <p:cNvPr id="16388" name="Slide Number Placeholder 3"/>
          <p:cNvSpPr>
            <a:spLocks noGrp="1"/>
          </p:cNvSpPr>
          <p:nvPr>
            <p:ph type="sldNum" sz="quarter" idx="12"/>
          </p:nvPr>
        </p:nvSpPr>
        <p:spPr bwMode="auto"/>
        <p:txBody>
          <a:bodyPr numCol="1" anchor="ctr" anchorCtr="0" compatLnSpc="1">
            <a:prstTxWarp prst="textNoShape">
              <a:avLst/>
            </a:prstTxWarp>
            <a:normAutofit/>
          </a:bodyPr>
          <a:lstStyle/>
          <a:p>
            <a:pPr fontAlgn="base">
              <a:spcBef>
                <a:spcPct val="0"/>
              </a:spcBef>
              <a:spcAft>
                <a:spcPts val="600"/>
              </a:spcAft>
              <a:defRPr/>
            </a:pPr>
            <a:r>
              <a:rPr lang="en-US"/>
              <a:t>1-</a:t>
            </a:r>
            <a:fld id="{E1970D52-0E5F-4892-9A1B-737E5A775993}" type="slidenum">
              <a:rPr lang="en-US" smtClean="0"/>
              <a:pPr fontAlgn="base">
                <a:spcBef>
                  <a:spcPct val="0"/>
                </a:spcBef>
                <a:spcAft>
                  <a:spcPts val="600"/>
                </a:spcAft>
                <a:defRPr/>
              </a:pPr>
              <a:t>7</a:t>
            </a:fld>
            <a:endParaRPr lang="en-US"/>
          </a:p>
        </p:txBody>
      </p:sp>
      <p:pic>
        <p:nvPicPr>
          <p:cNvPr id="2054" name="Picture 6" descr="What is a Lone Worker and How Does Legislation Affect You?">
            <a:extLst>
              <a:ext uri="{FF2B5EF4-FFF2-40B4-BE49-F238E27FC236}">
                <a16:creationId xmlns="" xmlns:a16="http://schemas.microsoft.com/office/drawing/2014/main" id="{BEDB6CB5-73C7-4EF4-84B5-E83988328B44}"/>
              </a:ext>
            </a:extLst>
          </p:cNvPr>
          <p:cNvPicPr>
            <a:picLocks noChangeAspect="1" noChangeArrowheads="1"/>
          </p:cNvPicPr>
          <p:nvPr/>
        </p:nvPicPr>
        <p:blipFill>
          <a:blip r:embed="rId8">
            <a:extLst>
              <a:ext uri="{BEBA8EAE-BF5A-486C-A8C5-ECC9F3942E4B}">
                <a14:imgProps xmlns:a14="http://schemas.microsoft.com/office/drawing/2010/main">
                  <a14:imgLayer r:embed="rId9">
                    <a14:imgEffect>
                      <a14:artisticPencilGrayscale/>
                    </a14:imgEffect>
                  </a14:imgLayer>
                </a14:imgProps>
              </a:ext>
              <a:ext uri="{28A0092B-C50C-407E-A947-70E740481C1C}">
                <a14:useLocalDpi xmlns:a14="http://schemas.microsoft.com/office/drawing/2010/main" val="0"/>
              </a:ext>
            </a:extLst>
          </a:blip>
          <a:srcRect/>
          <a:stretch>
            <a:fillRect/>
          </a:stretch>
        </p:blipFill>
        <p:spPr bwMode="auto">
          <a:xfrm>
            <a:off x="4499063" y="1555232"/>
            <a:ext cx="4443550" cy="163855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 xmlns:a16="http://schemas.microsoft.com/office/drawing/2014/main" id="{4F7779D4-3ADC-48A9-B60B-4F412535A5C1}"/>
              </a:ext>
            </a:extLst>
          </p:cNvPr>
          <p:cNvPicPr>
            <a:picLocks noChangeAspect="1"/>
          </p:cNvPicPr>
          <p:nvPr/>
        </p:nvPicPr>
        <p:blipFill>
          <a:blip r:embed="rId10"/>
          <a:stretch>
            <a:fillRect/>
          </a:stretch>
        </p:blipFill>
        <p:spPr>
          <a:xfrm>
            <a:off x="5419724" y="3352800"/>
            <a:ext cx="2886075" cy="2522562"/>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457200" y="76200"/>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normAutofit/>
          </a:bodyPr>
          <a:lstStyle/>
          <a:p>
            <a:pPr algn="ctr" eaLnBrk="0" hangingPunct="0">
              <a:spcAft>
                <a:spcPts val="600"/>
              </a:spcAft>
            </a:pPr>
            <a:r>
              <a:rPr lang="en-US" sz="4400" b="1" kern="1200" cap="none" spc="50">
                <a:ln w="12700" cmpd="sng">
                  <a:solidFill>
                    <a:schemeClr val="accent6">
                      <a:satMod val="120000"/>
                      <a:shade val="80000"/>
                    </a:schemeClr>
                  </a:solidFill>
                  <a:prstDash val="solid"/>
                </a:ln>
                <a:effectLst>
                  <a:glow rad="53100">
                    <a:schemeClr val="accent6">
                      <a:satMod val="180000"/>
                      <a:alpha val="30000"/>
                    </a:schemeClr>
                  </a:glow>
                </a:effectLst>
                <a:latin typeface="+mj-lt"/>
                <a:ea typeface="+mj-ea"/>
                <a:cs typeface="+mj-cs"/>
              </a:rPr>
              <a:t>Management Levels</a:t>
            </a:r>
          </a:p>
        </p:txBody>
      </p:sp>
      <p:pic>
        <p:nvPicPr>
          <p:cNvPr id="1026" name="Picture 2"/>
          <p:cNvPicPr>
            <a:picLocks noChangeAspect="1" noChangeArrowheads="1"/>
          </p:cNvPicPr>
          <p:nvPr/>
        </p:nvPicPr>
        <p:blipFill>
          <a:blip r:embed="rId2" cstate="print"/>
          <a:stretch>
            <a:fillRect/>
          </a:stretch>
        </p:blipFill>
        <p:spPr bwMode="auto">
          <a:xfrm>
            <a:off x="5562600" y="2183687"/>
            <a:ext cx="3581400" cy="2721863"/>
          </a:xfrm>
          <a:prstGeom prst="rect">
            <a:avLst/>
          </a:prstGeom>
          <a:noFill/>
          <a:ln w="9525">
            <a:noFill/>
            <a:miter lim="800000"/>
            <a:headEnd/>
            <a:tailEnd/>
          </a:ln>
        </p:spPr>
      </p:pic>
      <p:sp>
        <p:nvSpPr>
          <p:cNvPr id="17411" name="Slide Number Placeholder 4"/>
          <p:cNvSpPr>
            <a:spLocks noGrp="1"/>
          </p:cNvSpPr>
          <p:nvPr>
            <p:ph type="sldNum" sz="quarter" idx="12"/>
          </p:nvPr>
        </p:nvSpPr>
        <p:spPr bwMode="auto"/>
        <p:txBody>
          <a:bodyPr vert="horz" lIns="91440" tIns="45720" rIns="91440" bIns="45720" numCol="1" rtlCol="0" anchor="ctr" anchorCtr="0" compatLnSpc="1">
            <a:prstTxWarp prst="textNoShape">
              <a:avLst/>
            </a:prstTxWarp>
            <a:normAutofit/>
          </a:bodyPr>
          <a:lstStyle/>
          <a:p>
            <a:pPr>
              <a:spcAft>
                <a:spcPts val="600"/>
              </a:spcAft>
              <a:defRPr/>
            </a:pPr>
            <a:r>
              <a:rPr lang="en-US" kern="1200">
                <a:latin typeface="+mn-lt"/>
                <a:ea typeface="+mn-ea"/>
                <a:cs typeface="+mn-cs"/>
              </a:rPr>
              <a:t>1-</a:t>
            </a:r>
            <a:fld id="{BA27360A-F14D-42B9-8BE8-E645C623F2DC}" type="slidenum">
              <a:rPr lang="en-US" kern="1200">
                <a:latin typeface="+mn-lt"/>
                <a:ea typeface="+mn-ea"/>
                <a:cs typeface="+mn-cs"/>
              </a:rPr>
              <a:pPr>
                <a:spcAft>
                  <a:spcPts val="600"/>
                </a:spcAft>
                <a:defRPr/>
              </a:pPr>
              <a:t>8</a:t>
            </a:fld>
            <a:endParaRPr lang="en-US" kern="1200">
              <a:latin typeface="+mn-lt"/>
              <a:ea typeface="+mn-ea"/>
              <a:cs typeface="+mn-cs"/>
            </a:endParaRPr>
          </a:p>
        </p:txBody>
      </p:sp>
      <p:sp>
        <p:nvSpPr>
          <p:cNvPr id="7" name="Content Placeholder 2">
            <a:extLst>
              <a:ext uri="{FF2B5EF4-FFF2-40B4-BE49-F238E27FC236}">
                <a16:creationId xmlns="" xmlns:a16="http://schemas.microsoft.com/office/drawing/2014/main" id="{150F7554-902F-48D9-8649-8A6FA4A7485D}"/>
              </a:ext>
            </a:extLst>
          </p:cNvPr>
          <p:cNvSpPr txBox="1">
            <a:spLocks/>
          </p:cNvSpPr>
          <p:nvPr/>
        </p:nvSpPr>
        <p:spPr bwMode="auto">
          <a:xfrm>
            <a:off x="152400" y="1422049"/>
            <a:ext cx="6248400" cy="4754563"/>
          </a:xfrm>
          <a:prstGeom prst="rect">
            <a:avLst/>
          </a:prstGeom>
          <a:noFill/>
          <a:ln w="9525">
            <a:noFill/>
            <a:miter lim="800000"/>
            <a:headEnd/>
            <a:tailEnd/>
          </a:ln>
        </p:spPr>
        <p:txBody>
          <a:bodyPr vert="horz" wrap="square" lIns="91440" tIns="45720" rIns="91440" bIns="45720" numCol="1" rtlCol="0" anchor="t" anchorCtr="0" compatLnSpc="1">
            <a:prstTxWarp prst="textNoShape">
              <a:avLst/>
            </a:prstTxWarp>
            <a:normAutofit/>
          </a:bodyPr>
          <a:lstStyle>
            <a:lvl1pPr marL="342900" indent="-34290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18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eaLnBrk="1" fontAlgn="auto" hangingPunct="1">
              <a:spcAft>
                <a:spcPts val="0"/>
              </a:spcAft>
              <a:buFont typeface="Arial" pitchFamily="34" charset="0"/>
              <a:buChar char="•"/>
              <a:defRPr/>
            </a:pPr>
            <a:r>
              <a:rPr lang="en-US" sz="1800" b="1" dirty="0"/>
              <a:t>Top Managers </a:t>
            </a:r>
            <a:endParaRPr lang="en-US" sz="1800" dirty="0"/>
          </a:p>
          <a:p>
            <a:pPr lvl="1" eaLnBrk="1" fontAlgn="auto" hangingPunct="1">
              <a:spcAft>
                <a:spcPts val="0"/>
              </a:spcAft>
              <a:buFont typeface="Arial" pitchFamily="34" charset="0"/>
              <a:buChar char="–"/>
              <a:defRPr/>
            </a:pPr>
            <a:r>
              <a:rPr lang="en-US" sz="1800" dirty="0"/>
              <a:t>Responsible for making decisions about the direction of the organization.</a:t>
            </a:r>
          </a:p>
          <a:p>
            <a:pPr lvl="1" eaLnBrk="1" fontAlgn="auto" hangingPunct="1">
              <a:spcAft>
                <a:spcPts val="0"/>
              </a:spcAft>
              <a:buFont typeface="Arial" pitchFamily="34" charset="0"/>
              <a:buChar char="–"/>
              <a:defRPr/>
            </a:pPr>
            <a:r>
              <a:rPr lang="en-US" sz="1800" dirty="0"/>
              <a:t>Examples; President, Chief Executive Officer, Vice-President</a:t>
            </a:r>
          </a:p>
          <a:p>
            <a:pPr marL="457200" lvl="1" indent="0" eaLnBrk="1" fontAlgn="auto" hangingPunct="1">
              <a:spcAft>
                <a:spcPts val="0"/>
              </a:spcAft>
              <a:buNone/>
              <a:defRPr/>
            </a:pPr>
            <a:endParaRPr lang="en-US" sz="1800" dirty="0"/>
          </a:p>
          <a:p>
            <a:pPr eaLnBrk="1" fontAlgn="auto" hangingPunct="1">
              <a:spcAft>
                <a:spcPts val="0"/>
              </a:spcAft>
              <a:buFont typeface="Arial" pitchFamily="34" charset="0"/>
              <a:buChar char="•"/>
              <a:defRPr/>
            </a:pPr>
            <a:r>
              <a:rPr lang="en-US" sz="1800" b="1" dirty="0"/>
              <a:t>Middle Managers </a:t>
            </a:r>
          </a:p>
          <a:p>
            <a:pPr lvl="1" eaLnBrk="1" fontAlgn="auto" hangingPunct="1">
              <a:spcAft>
                <a:spcPts val="0"/>
              </a:spcAft>
              <a:buFont typeface="Arial" pitchFamily="34" charset="0"/>
              <a:buChar char="–"/>
              <a:defRPr/>
            </a:pPr>
            <a:r>
              <a:rPr lang="en-US" sz="1800" dirty="0"/>
              <a:t>Manage the activities of other managers. </a:t>
            </a:r>
          </a:p>
          <a:p>
            <a:pPr lvl="1" eaLnBrk="1" fontAlgn="auto" hangingPunct="1">
              <a:spcAft>
                <a:spcPts val="0"/>
              </a:spcAft>
              <a:buFont typeface="Arial" pitchFamily="34" charset="0"/>
              <a:buChar char="–"/>
              <a:defRPr/>
            </a:pPr>
            <a:r>
              <a:rPr lang="en-US" sz="1800" dirty="0"/>
              <a:t>Examples; District Manager, Division Manager</a:t>
            </a:r>
          </a:p>
          <a:p>
            <a:pPr marL="457200" lvl="1" indent="0" eaLnBrk="1" fontAlgn="auto" hangingPunct="1">
              <a:spcAft>
                <a:spcPts val="0"/>
              </a:spcAft>
              <a:buNone/>
              <a:defRPr/>
            </a:pPr>
            <a:endParaRPr lang="en-US" sz="1800" dirty="0"/>
          </a:p>
          <a:p>
            <a:pPr eaLnBrk="1" fontAlgn="auto" hangingPunct="1">
              <a:spcAft>
                <a:spcPts val="0"/>
              </a:spcAft>
              <a:buFont typeface="Arial" pitchFamily="34" charset="0"/>
              <a:buChar char="•"/>
              <a:defRPr/>
            </a:pPr>
            <a:r>
              <a:rPr lang="en-US" sz="1800" b="1" dirty="0"/>
              <a:t>First-line Managers </a:t>
            </a:r>
            <a:endParaRPr lang="en-US" sz="1800" dirty="0"/>
          </a:p>
          <a:p>
            <a:pPr lvl="1" eaLnBrk="1" fontAlgn="auto" hangingPunct="1">
              <a:spcAft>
                <a:spcPts val="0"/>
              </a:spcAft>
              <a:buFont typeface="Arial" pitchFamily="34" charset="0"/>
              <a:buChar char="–"/>
              <a:defRPr/>
            </a:pPr>
            <a:r>
              <a:rPr lang="en-US" sz="1800" dirty="0"/>
              <a:t>Responsible for directing nonmanagerial employees</a:t>
            </a:r>
          </a:p>
          <a:p>
            <a:pPr lvl="1" eaLnBrk="1" fontAlgn="auto" hangingPunct="1">
              <a:spcAft>
                <a:spcPts val="0"/>
              </a:spcAft>
              <a:buFont typeface="Arial" pitchFamily="34" charset="0"/>
              <a:buChar char="–"/>
              <a:defRPr/>
            </a:pPr>
            <a:r>
              <a:rPr lang="en-US" sz="1800" dirty="0"/>
              <a:t>Examples; Supervisor, Team Leader </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5549" y="182166"/>
            <a:ext cx="7200900" cy="1485900"/>
          </a:xfrm>
        </p:spPr>
        <p:txBody>
          <a:bodyPr wrap="square" rtlCol="0" anchor="ctr">
            <a:normAutofit/>
          </a:bodyPr>
          <a:lstStyle/>
          <a:p>
            <a:pPr eaLnBrk="1" fontAlgn="auto" hangingPunct="1">
              <a:spcAft>
                <a:spcPts val="0"/>
              </a:spcAft>
              <a:defRPr/>
            </a:pPr>
            <a:r>
              <a:rPr lang="en-US" b="1" dirty="0"/>
              <a:t>What Is Management?</a:t>
            </a:r>
          </a:p>
        </p:txBody>
      </p:sp>
      <p:graphicFrame>
        <p:nvGraphicFramePr>
          <p:cNvPr id="19462" name="Content Placeholder 2">
            <a:extLst>
              <a:ext uri="{FF2B5EF4-FFF2-40B4-BE49-F238E27FC236}">
                <a16:creationId xmlns="" xmlns:a16="http://schemas.microsoft.com/office/drawing/2014/main" id="{E3F1E1A1-A1FA-4699-AB35-FCE09DCAB172}"/>
              </a:ext>
            </a:extLst>
          </p:cNvPr>
          <p:cNvGraphicFramePr>
            <a:graphicFrameLocks noGrp="1"/>
          </p:cNvGraphicFramePr>
          <p:nvPr>
            <p:ph idx="1"/>
            <p:extLst>
              <p:ext uri="{D42A27DB-BD31-4B8C-83A1-F6EECF244321}">
                <p14:modId xmlns:p14="http://schemas.microsoft.com/office/powerpoint/2010/main" val="3546288435"/>
              </p:ext>
            </p:extLst>
          </p:nvPr>
        </p:nvGraphicFramePr>
        <p:xfrm>
          <a:off x="936551" y="1553728"/>
          <a:ext cx="7581900" cy="408507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9460" name="Slide Number Placeholder 3"/>
          <p:cNvSpPr>
            <a:spLocks noGrp="1"/>
          </p:cNvSpPr>
          <p:nvPr>
            <p:ph type="sldNum" sz="quarter" idx="12"/>
          </p:nvPr>
        </p:nvSpPr>
        <p:spPr bwMode="auto"/>
        <p:txBody>
          <a:bodyPr numCol="1" anchor="ctr" anchorCtr="0" compatLnSpc="1">
            <a:prstTxWarp prst="textNoShape">
              <a:avLst/>
            </a:prstTxWarp>
            <a:normAutofit/>
          </a:bodyPr>
          <a:lstStyle/>
          <a:p>
            <a:pPr fontAlgn="base">
              <a:spcBef>
                <a:spcPct val="0"/>
              </a:spcBef>
              <a:spcAft>
                <a:spcPts val="600"/>
              </a:spcAft>
              <a:defRPr/>
            </a:pPr>
            <a:r>
              <a:rPr lang="en-US"/>
              <a:t>1-</a:t>
            </a:r>
            <a:fld id="{698BDC1F-9AB7-4F2D-A2CC-86EDDA440CBE}" type="slidenum">
              <a:rPr lang="en-US" smtClean="0"/>
              <a:pPr fontAlgn="base">
                <a:spcBef>
                  <a:spcPct val="0"/>
                </a:spcBef>
                <a:spcAft>
                  <a:spcPts val="600"/>
                </a:spcAft>
                <a:defRPr/>
              </a:pPr>
              <a:t>9</a:t>
            </a:fld>
            <a:endParaRPr lang="en-US"/>
          </a:p>
        </p:txBody>
      </p:sp>
      <p:pic>
        <p:nvPicPr>
          <p:cNvPr id="3074" name="Picture 2" descr="ENERGY EFFICIENCY">
            <a:extLst>
              <a:ext uri="{FF2B5EF4-FFF2-40B4-BE49-F238E27FC236}">
                <a16:creationId xmlns="" xmlns:a16="http://schemas.microsoft.com/office/drawing/2014/main" id="{51D0854A-022B-4B54-9A6F-E227C7C29ED6}"/>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143000" y="4673241"/>
            <a:ext cx="1006814" cy="63103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47</TotalTime>
  <Words>1255</Words>
  <Application>Microsoft Office PowerPoint</Application>
  <PresentationFormat>On-screen Show (4:3)</PresentationFormat>
  <Paragraphs>227</Paragraphs>
  <Slides>26</Slides>
  <Notes>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26</vt:i4>
      </vt:variant>
    </vt:vector>
  </HeadingPairs>
  <TitlesOfParts>
    <vt:vector size="34" baseType="lpstr">
      <vt:lpstr>Arial</vt:lpstr>
      <vt:lpstr>Arial Black</vt:lpstr>
      <vt:lpstr>Cabin Sketch</vt:lpstr>
      <vt:lpstr>Calibri</vt:lpstr>
      <vt:lpstr>Courier New</vt:lpstr>
      <vt:lpstr>Franklin Gothic Book</vt:lpstr>
      <vt:lpstr>Times New Roman</vt:lpstr>
      <vt:lpstr>Crop</vt:lpstr>
      <vt:lpstr>PowerPoint Presentation</vt:lpstr>
      <vt:lpstr>Learning Outcomes</vt:lpstr>
      <vt:lpstr>Why Study Management?</vt:lpstr>
      <vt:lpstr>Universal need for management</vt:lpstr>
      <vt:lpstr>PowerPoint Presentation</vt:lpstr>
      <vt:lpstr>Who Are Managers?     What are Organisations</vt:lpstr>
      <vt:lpstr>How Are Managers Different from Nonmanagerial Employees?</vt:lpstr>
      <vt:lpstr>PowerPoint Presentation</vt:lpstr>
      <vt:lpstr>What Is Management?</vt:lpstr>
      <vt:lpstr>PowerPoint Presentation</vt:lpstr>
      <vt:lpstr>PowerPoint Presentation</vt:lpstr>
      <vt:lpstr>What do Managers Do?</vt:lpstr>
      <vt:lpstr>PowerPoint Presentation</vt:lpstr>
      <vt:lpstr>What Roles Do Managers Play?</vt:lpstr>
      <vt:lpstr>PowerPoint Presentation</vt:lpstr>
      <vt:lpstr>What Skills Do Managers Need?</vt:lpstr>
      <vt:lpstr>PowerPoint Presentation</vt:lpstr>
      <vt:lpstr>PowerPoint Presentation</vt:lpstr>
      <vt:lpstr>PowerPoint Presentation</vt:lpstr>
      <vt:lpstr>PowerPoint Presentation</vt:lpstr>
      <vt:lpstr>PowerPoint Presentation</vt:lpstr>
      <vt:lpstr>Common Contingency Variables </vt:lpstr>
      <vt:lpstr>What are Organisations</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guru srinivasan</dc:creator>
  <cp:lastModifiedBy>Rajendra Kumar</cp:lastModifiedBy>
  <cp:revision>5</cp:revision>
  <dcterms:created xsi:type="dcterms:W3CDTF">2020-07-14T12:16:15Z</dcterms:created>
  <dcterms:modified xsi:type="dcterms:W3CDTF">2022-05-14T14:58:44Z</dcterms:modified>
</cp:coreProperties>
</file>